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1"/>
  </p:notesMasterIdLst>
  <p:sldIdLst>
    <p:sldId id="272" r:id="rId4"/>
    <p:sldId id="266" r:id="rId5"/>
    <p:sldId id="267" r:id="rId6"/>
    <p:sldId id="268" r:id="rId7"/>
    <p:sldId id="269" r:id="rId8"/>
    <p:sldId id="270" r:id="rId9"/>
    <p:sldId id="271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28B"/>
    <a:srgbClr val="00A4AE"/>
    <a:srgbClr val="EE1B2C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864" autoAdjust="0"/>
  </p:normalViewPr>
  <p:slideViewPr>
    <p:cSldViewPr>
      <p:cViewPr varScale="1">
        <p:scale>
          <a:sx n="78" d="100"/>
          <a:sy n="78" d="100"/>
        </p:scale>
        <p:origin x="114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6F05F6-2AFA-4A98-BA62-936C60CE4DEF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B362F8D-A897-4224-A6D6-6088CEC3033A}">
      <dgm:prSet phldrT="[Text]"/>
      <dgm:spPr/>
      <dgm:t>
        <a:bodyPr/>
        <a:lstStyle/>
        <a:p>
          <a:r>
            <a:rPr lang="en-US" b="1" dirty="0" smtClean="0"/>
            <a:t>Identification</a:t>
          </a:r>
          <a:endParaRPr lang="en-US" b="1" dirty="0"/>
        </a:p>
      </dgm:t>
    </dgm:pt>
    <dgm:pt modelId="{AB6610DA-E66E-4A23-83E8-5CEB12825FEF}" type="parTrans" cxnId="{02F85974-640F-412C-9154-AAD0343E8756}">
      <dgm:prSet/>
      <dgm:spPr/>
      <dgm:t>
        <a:bodyPr/>
        <a:lstStyle/>
        <a:p>
          <a:endParaRPr lang="en-US"/>
        </a:p>
      </dgm:t>
    </dgm:pt>
    <dgm:pt modelId="{DA587F93-1D2A-45E6-8D06-C9EAD8140FFE}" type="sibTrans" cxnId="{02F85974-640F-412C-9154-AAD0343E8756}">
      <dgm:prSet/>
      <dgm:spPr/>
      <dgm:t>
        <a:bodyPr/>
        <a:lstStyle/>
        <a:p>
          <a:endParaRPr lang="en-US"/>
        </a:p>
      </dgm:t>
    </dgm:pt>
    <dgm:pt modelId="{AD3DE9ED-B14A-400A-90EC-E4E60BEAEA12}">
      <dgm:prSet phldrT="[Text]" custT="1"/>
      <dgm:spPr/>
      <dgm:t>
        <a:bodyPr/>
        <a:lstStyle/>
        <a:p>
          <a:r>
            <a:rPr lang="en-US" sz="2000" dirty="0" smtClean="0">
              <a:latin typeface="+mn-lt"/>
            </a:rPr>
            <a:t>What specific topic, person, idea, or thing is being described or explained?</a:t>
          </a:r>
          <a:endParaRPr lang="en-US" sz="2000" dirty="0">
            <a:latin typeface="+mn-lt"/>
          </a:endParaRPr>
        </a:p>
      </dgm:t>
    </dgm:pt>
    <dgm:pt modelId="{7A594AD8-A92C-4634-A71F-15BE0F6C89E0}" type="parTrans" cxnId="{2CEB50E1-0E3F-45D3-9239-82DBDE5678A8}">
      <dgm:prSet/>
      <dgm:spPr/>
      <dgm:t>
        <a:bodyPr/>
        <a:lstStyle/>
        <a:p>
          <a:endParaRPr lang="en-US"/>
        </a:p>
      </dgm:t>
    </dgm:pt>
    <dgm:pt modelId="{B4C5C28D-C456-4155-9690-1413DCC8E1C7}" type="sibTrans" cxnId="{2CEB50E1-0E3F-45D3-9239-82DBDE5678A8}">
      <dgm:prSet/>
      <dgm:spPr/>
      <dgm:t>
        <a:bodyPr/>
        <a:lstStyle/>
        <a:p>
          <a:endParaRPr lang="en-US"/>
        </a:p>
      </dgm:t>
    </dgm:pt>
    <dgm:pt modelId="{E9127BE9-86E8-43B8-87F3-D2683E10A1E4}">
      <dgm:prSet phldrT="[Text]" custT="1"/>
      <dgm:spPr/>
      <dgm:t>
        <a:bodyPr/>
        <a:lstStyle/>
        <a:p>
          <a:r>
            <a:rPr lang="en-US" sz="2000" dirty="0" smtClean="0">
              <a:latin typeface="+mn-lt"/>
            </a:rPr>
            <a:t>How is the topic being described or explained?</a:t>
          </a:r>
          <a:endParaRPr lang="en-US" sz="2000" dirty="0">
            <a:latin typeface="+mn-lt"/>
          </a:endParaRPr>
        </a:p>
      </dgm:t>
    </dgm:pt>
    <dgm:pt modelId="{1115E8B8-B667-4A08-9A09-6F5DE9ED926A}" type="parTrans" cxnId="{46B7DC89-DBA1-4CB4-8555-EDF7A0C2AB25}">
      <dgm:prSet/>
      <dgm:spPr/>
      <dgm:t>
        <a:bodyPr/>
        <a:lstStyle/>
        <a:p>
          <a:endParaRPr lang="en-US"/>
        </a:p>
      </dgm:t>
    </dgm:pt>
    <dgm:pt modelId="{21B8E143-3FE5-4C7E-9A51-23C8AB121C44}" type="sibTrans" cxnId="{46B7DC89-DBA1-4CB4-8555-EDF7A0C2AB25}">
      <dgm:prSet/>
      <dgm:spPr/>
      <dgm:t>
        <a:bodyPr/>
        <a:lstStyle/>
        <a:p>
          <a:endParaRPr lang="en-US"/>
        </a:p>
      </dgm:t>
    </dgm:pt>
    <dgm:pt modelId="{B4234702-60C8-4CB9-8AEE-AB4256417BE2}" type="pres">
      <dgm:prSet presAssocID="{BA6F05F6-2AFA-4A98-BA62-936C60CE4D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A96FAA-FE09-4CF7-9E90-BBD420536DBF}" type="pres">
      <dgm:prSet presAssocID="{5B362F8D-A897-4224-A6D6-6088CEC3033A}" presName="composite" presStyleCnt="0"/>
      <dgm:spPr/>
      <dgm:t>
        <a:bodyPr/>
        <a:lstStyle/>
        <a:p>
          <a:endParaRPr lang="en-US"/>
        </a:p>
      </dgm:t>
    </dgm:pt>
    <dgm:pt modelId="{00D067EF-BFE2-4AF3-BEE2-F960014F1983}" type="pres">
      <dgm:prSet presAssocID="{5B362F8D-A897-4224-A6D6-6088CEC3033A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68B1C-750E-4F30-B094-69C0FEB59753}" type="pres">
      <dgm:prSet presAssocID="{5B362F8D-A897-4224-A6D6-6088CEC3033A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8A8046-D24C-40B5-88B0-743163A6CDAF}" type="presOf" srcId="{5B362F8D-A897-4224-A6D6-6088CEC3033A}" destId="{00D067EF-BFE2-4AF3-BEE2-F960014F1983}" srcOrd="0" destOrd="0" presId="urn:microsoft.com/office/officeart/2005/8/layout/chevron2"/>
    <dgm:cxn modelId="{99005A05-DA42-43E2-B756-DCE637B70BD4}" type="presOf" srcId="{AD3DE9ED-B14A-400A-90EC-E4E60BEAEA12}" destId="{52668B1C-750E-4F30-B094-69C0FEB59753}" srcOrd="0" destOrd="0" presId="urn:microsoft.com/office/officeart/2005/8/layout/chevron2"/>
    <dgm:cxn modelId="{2CEB50E1-0E3F-45D3-9239-82DBDE5678A8}" srcId="{5B362F8D-A897-4224-A6D6-6088CEC3033A}" destId="{AD3DE9ED-B14A-400A-90EC-E4E60BEAEA12}" srcOrd="0" destOrd="0" parTransId="{7A594AD8-A92C-4634-A71F-15BE0F6C89E0}" sibTransId="{B4C5C28D-C456-4155-9690-1413DCC8E1C7}"/>
    <dgm:cxn modelId="{45355616-B1F6-426C-BF36-367426266A66}" type="presOf" srcId="{E9127BE9-86E8-43B8-87F3-D2683E10A1E4}" destId="{52668B1C-750E-4F30-B094-69C0FEB59753}" srcOrd="0" destOrd="1" presId="urn:microsoft.com/office/officeart/2005/8/layout/chevron2"/>
    <dgm:cxn modelId="{0D1020C2-8FB5-4422-8FD6-1B0F840EEFDC}" type="presOf" srcId="{BA6F05F6-2AFA-4A98-BA62-936C60CE4DEF}" destId="{B4234702-60C8-4CB9-8AEE-AB4256417BE2}" srcOrd="0" destOrd="0" presId="urn:microsoft.com/office/officeart/2005/8/layout/chevron2"/>
    <dgm:cxn modelId="{46B7DC89-DBA1-4CB4-8555-EDF7A0C2AB25}" srcId="{5B362F8D-A897-4224-A6D6-6088CEC3033A}" destId="{E9127BE9-86E8-43B8-87F3-D2683E10A1E4}" srcOrd="1" destOrd="0" parTransId="{1115E8B8-B667-4A08-9A09-6F5DE9ED926A}" sibTransId="{21B8E143-3FE5-4C7E-9A51-23C8AB121C44}"/>
    <dgm:cxn modelId="{02F85974-640F-412C-9154-AAD0343E8756}" srcId="{BA6F05F6-2AFA-4A98-BA62-936C60CE4DEF}" destId="{5B362F8D-A897-4224-A6D6-6088CEC3033A}" srcOrd="0" destOrd="0" parTransId="{AB6610DA-E66E-4A23-83E8-5CEB12825FEF}" sibTransId="{DA587F93-1D2A-45E6-8D06-C9EAD8140FFE}"/>
    <dgm:cxn modelId="{7D355238-8425-436F-A2DA-70846AB0B9B2}" type="presParOf" srcId="{B4234702-60C8-4CB9-8AEE-AB4256417BE2}" destId="{FCA96FAA-FE09-4CF7-9E90-BBD420536DBF}" srcOrd="0" destOrd="0" presId="urn:microsoft.com/office/officeart/2005/8/layout/chevron2"/>
    <dgm:cxn modelId="{9CD02CA5-4698-4F57-949F-5ECE2C31529D}" type="presParOf" srcId="{FCA96FAA-FE09-4CF7-9E90-BBD420536DBF}" destId="{00D067EF-BFE2-4AF3-BEE2-F960014F1983}" srcOrd="0" destOrd="0" presId="urn:microsoft.com/office/officeart/2005/8/layout/chevron2"/>
    <dgm:cxn modelId="{86988207-2611-4D6D-8CF7-D5EDDD1375AC}" type="presParOf" srcId="{FCA96FAA-FE09-4CF7-9E90-BBD420536DBF}" destId="{52668B1C-750E-4F30-B094-69C0FEB597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6F05F6-2AFA-4A98-BA62-936C60CE4DEF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B362F8D-A897-4224-A6D6-6088CEC3033A}">
      <dgm:prSet phldrT="[Text]"/>
      <dgm:spPr/>
      <dgm:t>
        <a:bodyPr/>
        <a:lstStyle/>
        <a:p>
          <a:r>
            <a:rPr lang="en-US" b="1" dirty="0" smtClean="0"/>
            <a:t>Description</a:t>
          </a:r>
          <a:endParaRPr lang="en-US" b="1" dirty="0"/>
        </a:p>
      </dgm:t>
    </dgm:pt>
    <dgm:pt modelId="{AB6610DA-E66E-4A23-83E8-5CEB12825FEF}" type="parTrans" cxnId="{02F85974-640F-412C-9154-AAD0343E8756}">
      <dgm:prSet/>
      <dgm:spPr/>
      <dgm:t>
        <a:bodyPr/>
        <a:lstStyle/>
        <a:p>
          <a:endParaRPr lang="en-US"/>
        </a:p>
      </dgm:t>
    </dgm:pt>
    <dgm:pt modelId="{DA587F93-1D2A-45E6-8D06-C9EAD8140FFE}" type="sibTrans" cxnId="{02F85974-640F-412C-9154-AAD0343E8756}">
      <dgm:prSet/>
      <dgm:spPr/>
      <dgm:t>
        <a:bodyPr/>
        <a:lstStyle/>
        <a:p>
          <a:endParaRPr lang="en-US"/>
        </a:p>
      </dgm:t>
    </dgm:pt>
    <dgm:pt modelId="{AD3DE9ED-B14A-400A-90EC-E4E60BEAEA12}">
      <dgm:prSet phldrT="[Text]" custT="1"/>
      <dgm:spPr/>
      <dgm:t>
        <a:bodyPr/>
        <a:lstStyle/>
        <a:p>
          <a:r>
            <a:rPr lang="en-US" sz="2000" dirty="0" smtClean="0">
              <a:latin typeface="+mn-lt"/>
            </a:rPr>
            <a:t>What features or characteristics (physical appearance, qualities, habitual behavior, significant attributes) are important to remember or understand about the topic being described?</a:t>
          </a:r>
          <a:endParaRPr lang="en-US" sz="2000" dirty="0">
            <a:latin typeface="+mn-lt"/>
          </a:endParaRPr>
        </a:p>
      </dgm:t>
    </dgm:pt>
    <dgm:pt modelId="{7A594AD8-A92C-4634-A71F-15BE0F6C89E0}" type="parTrans" cxnId="{2CEB50E1-0E3F-45D3-9239-82DBDE5678A8}">
      <dgm:prSet/>
      <dgm:spPr/>
      <dgm:t>
        <a:bodyPr/>
        <a:lstStyle/>
        <a:p>
          <a:endParaRPr lang="en-US"/>
        </a:p>
      </dgm:t>
    </dgm:pt>
    <dgm:pt modelId="{B4C5C28D-C456-4155-9690-1413DCC8E1C7}" type="sibTrans" cxnId="{2CEB50E1-0E3F-45D3-9239-82DBDE5678A8}">
      <dgm:prSet/>
      <dgm:spPr/>
      <dgm:t>
        <a:bodyPr/>
        <a:lstStyle/>
        <a:p>
          <a:endParaRPr lang="en-US"/>
        </a:p>
      </dgm:t>
    </dgm:pt>
    <dgm:pt modelId="{B4234702-60C8-4CB9-8AEE-AB4256417BE2}" type="pres">
      <dgm:prSet presAssocID="{BA6F05F6-2AFA-4A98-BA62-936C60CE4D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A96FAA-FE09-4CF7-9E90-BBD420536DBF}" type="pres">
      <dgm:prSet presAssocID="{5B362F8D-A897-4224-A6D6-6088CEC3033A}" presName="composite" presStyleCnt="0"/>
      <dgm:spPr/>
      <dgm:t>
        <a:bodyPr/>
        <a:lstStyle/>
        <a:p>
          <a:endParaRPr lang="en-US"/>
        </a:p>
      </dgm:t>
    </dgm:pt>
    <dgm:pt modelId="{00D067EF-BFE2-4AF3-BEE2-F960014F1983}" type="pres">
      <dgm:prSet presAssocID="{5B362F8D-A897-4224-A6D6-6088CEC3033A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68B1C-750E-4F30-B094-69C0FEB59753}" type="pres">
      <dgm:prSet presAssocID="{5B362F8D-A897-4224-A6D6-6088CEC3033A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BD4E88-05FF-43E3-BDED-C8AEDDB08B81}" type="presOf" srcId="{AD3DE9ED-B14A-400A-90EC-E4E60BEAEA12}" destId="{52668B1C-750E-4F30-B094-69C0FEB59753}" srcOrd="0" destOrd="0" presId="urn:microsoft.com/office/officeart/2005/8/layout/chevron2"/>
    <dgm:cxn modelId="{2CEB50E1-0E3F-45D3-9239-82DBDE5678A8}" srcId="{5B362F8D-A897-4224-A6D6-6088CEC3033A}" destId="{AD3DE9ED-B14A-400A-90EC-E4E60BEAEA12}" srcOrd="0" destOrd="0" parTransId="{7A594AD8-A92C-4634-A71F-15BE0F6C89E0}" sibTransId="{B4C5C28D-C456-4155-9690-1413DCC8E1C7}"/>
    <dgm:cxn modelId="{92F9A1B9-2798-4D42-B579-DDF52D3D3A11}" type="presOf" srcId="{BA6F05F6-2AFA-4A98-BA62-936C60CE4DEF}" destId="{B4234702-60C8-4CB9-8AEE-AB4256417BE2}" srcOrd="0" destOrd="0" presId="urn:microsoft.com/office/officeart/2005/8/layout/chevron2"/>
    <dgm:cxn modelId="{02F85974-640F-412C-9154-AAD0343E8756}" srcId="{BA6F05F6-2AFA-4A98-BA62-936C60CE4DEF}" destId="{5B362F8D-A897-4224-A6D6-6088CEC3033A}" srcOrd="0" destOrd="0" parTransId="{AB6610DA-E66E-4A23-83E8-5CEB12825FEF}" sibTransId="{DA587F93-1D2A-45E6-8D06-C9EAD8140FFE}"/>
    <dgm:cxn modelId="{E91C0D14-0DAA-4646-AA4E-C76D722FDDB3}" type="presOf" srcId="{5B362F8D-A897-4224-A6D6-6088CEC3033A}" destId="{00D067EF-BFE2-4AF3-BEE2-F960014F1983}" srcOrd="0" destOrd="0" presId="urn:microsoft.com/office/officeart/2005/8/layout/chevron2"/>
    <dgm:cxn modelId="{DA4C4618-590B-44D3-A5A7-A9B85ABF98C9}" type="presParOf" srcId="{B4234702-60C8-4CB9-8AEE-AB4256417BE2}" destId="{FCA96FAA-FE09-4CF7-9E90-BBD420536DBF}" srcOrd="0" destOrd="0" presId="urn:microsoft.com/office/officeart/2005/8/layout/chevron2"/>
    <dgm:cxn modelId="{E7496594-0077-4608-A0A4-D16A4B1564B5}" type="presParOf" srcId="{FCA96FAA-FE09-4CF7-9E90-BBD420536DBF}" destId="{00D067EF-BFE2-4AF3-BEE2-F960014F1983}" srcOrd="0" destOrd="0" presId="urn:microsoft.com/office/officeart/2005/8/layout/chevron2"/>
    <dgm:cxn modelId="{10FDC999-F634-43F3-9140-6855EFFF868B}" type="presParOf" srcId="{FCA96FAA-FE09-4CF7-9E90-BBD420536DBF}" destId="{52668B1C-750E-4F30-B094-69C0FEB597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6F05F6-2AFA-4A98-BA62-936C60CE4DEF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4234702-60C8-4CB9-8AEE-AB4256417BE2}" type="pres">
      <dgm:prSet presAssocID="{BA6F05F6-2AFA-4A98-BA62-936C60CE4D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5EA5BE23-3B8A-47A1-ADA4-455A073AD0FA}" type="presOf" srcId="{BA6F05F6-2AFA-4A98-BA62-936C60CE4DEF}" destId="{B4234702-60C8-4CB9-8AEE-AB4256417BE2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07C5737-3F0E-41A2-85BC-C31037ED561B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8813090-1BC5-4367-8197-FF72CDAB041E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Adjective</a:t>
          </a:r>
        </a:p>
        <a:p>
          <a:r>
            <a:rPr lang="en-GB" sz="2000" dirty="0" smtClean="0">
              <a:latin typeface="+mn-lt"/>
            </a:rPr>
            <a:t>Phrases</a:t>
          </a:r>
          <a:endParaRPr lang="en-US" sz="2000" dirty="0">
            <a:latin typeface="+mn-lt"/>
          </a:endParaRPr>
        </a:p>
      </dgm:t>
    </dgm:pt>
    <dgm:pt modelId="{4E51571E-8F80-42BC-A8EA-71CF4FDEC729}" type="parTrans" cxnId="{FE3408E0-56EA-4895-8DAC-5A647844BD41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CC2E11A3-C278-4BB0-88DF-89CDDC8C70D3}" type="sibTrans" cxnId="{FE3408E0-56EA-4895-8DAC-5A647844BD41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B432593E-2C50-4F67-80BD-AD855D045F61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Definition</a:t>
          </a:r>
          <a:endParaRPr lang="en-US" sz="2000" dirty="0">
            <a:latin typeface="+mn-lt"/>
          </a:endParaRPr>
        </a:p>
      </dgm:t>
    </dgm:pt>
    <dgm:pt modelId="{D97E1F8C-846C-4947-AC0D-FB2B1980A4C7}" type="parTrans" cxnId="{7EAF27CF-ABAD-4570-A5A4-6E3760AC5A42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7B974238-2C62-4DC8-B1EA-F86CC7E42469}" type="sibTrans" cxnId="{7EAF27CF-ABAD-4570-A5A4-6E3760AC5A42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43DB0E90-255E-4B1E-B079-A14F248D0F5C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An adjective phrase (adjectival phrase) refers to a group of words comprising an adjective. </a:t>
          </a:r>
          <a:endParaRPr lang="en-US" sz="2000" dirty="0">
            <a:latin typeface="+mn-lt"/>
          </a:endParaRPr>
        </a:p>
      </dgm:t>
    </dgm:pt>
    <dgm:pt modelId="{55909257-627E-413D-B1EA-533DC379C731}" type="parTrans" cxnId="{2CBFCFD0-612F-440C-8563-AE1FD4C7B899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137694FF-18DF-45F3-8E70-AFB0A31BC7A9}" type="sibTrans" cxnId="{2CBFCFD0-612F-440C-8563-AE1FD4C7B899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5266F767-07A6-47C1-A58F-347714410E7C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An adjective phrase gives more information about a noun or a pronoun.</a:t>
          </a:r>
          <a:endParaRPr lang="en-US" sz="2000" dirty="0">
            <a:latin typeface="+mn-lt"/>
          </a:endParaRPr>
        </a:p>
      </dgm:t>
    </dgm:pt>
    <dgm:pt modelId="{C650991C-6F5B-495C-BAA9-569E8CC3DA53}" type="parTrans" cxnId="{43BD8ECE-721F-4F5C-A25D-E10AEA6BFFBA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CA3C3DB6-C112-49CD-9BB7-7450157ABAFA}" type="sibTrans" cxnId="{43BD8ECE-721F-4F5C-A25D-E10AEA6BFFBA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7CB29D59-23B6-43F6-8A92-657717E8261F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Form</a:t>
          </a:r>
          <a:endParaRPr lang="en-US" sz="2000" dirty="0">
            <a:latin typeface="+mn-lt"/>
          </a:endParaRPr>
        </a:p>
      </dgm:t>
    </dgm:pt>
    <dgm:pt modelId="{1EAE830D-F39D-492F-8873-1CD7EC0FB9C3}" type="parTrans" cxnId="{F780C4F6-3333-4B18-9161-2247542B9BD2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3B4A9201-306F-4DFB-BFD7-13601742FA62}" type="sibTrans" cxnId="{F780C4F6-3333-4B18-9161-2247542B9BD2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5CD3A436-3589-4348-9B91-1DC1830B4F20}">
      <dgm:prSet phldrT="[Text]" custT="1"/>
      <dgm:spPr/>
      <dgm:t>
        <a:bodyPr/>
        <a:lstStyle/>
        <a:p>
          <a:r>
            <a:rPr lang="en-GB" sz="2000" dirty="0" smtClean="0">
              <a:latin typeface="+mn-lt"/>
            </a:rPr>
            <a:t>An adjective and an intensifier, when used together in a </a:t>
          </a:r>
          <a:r>
            <a:rPr lang="en-US" sz="2000" dirty="0" smtClean="0">
              <a:latin typeface="+mn-lt"/>
            </a:rPr>
            <a:t>sentence, form an adjective phrase.</a:t>
          </a:r>
          <a:endParaRPr lang="en-US" sz="2000" dirty="0">
            <a:latin typeface="+mn-lt"/>
          </a:endParaRPr>
        </a:p>
      </dgm:t>
    </dgm:pt>
    <dgm:pt modelId="{FAF5CA17-FA7B-49A5-9956-DD3415A4255A}" type="parTrans" cxnId="{6D5C9CCA-4AAB-4B10-8147-9D877FF27BD1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96645124-668C-4C55-80D7-6B6783A00B39}" type="sibTrans" cxnId="{6D5C9CCA-4AAB-4B10-8147-9D877FF27BD1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7C1B9734-2FD4-4CBA-9BA9-704A44B89832}">
      <dgm:prSet custT="1"/>
      <dgm:spPr/>
      <dgm:t>
        <a:bodyPr/>
        <a:lstStyle/>
        <a:p>
          <a:r>
            <a:rPr lang="en-US" sz="2000" dirty="0" smtClean="0">
              <a:latin typeface="+mn-lt"/>
            </a:rPr>
            <a:t>Function</a:t>
          </a:r>
          <a:endParaRPr lang="en-US" sz="2000" dirty="0">
            <a:latin typeface="+mn-lt"/>
          </a:endParaRPr>
        </a:p>
      </dgm:t>
    </dgm:pt>
    <dgm:pt modelId="{8DBF4BB9-F0C8-409E-8E7F-2B475377895D}" type="parTrans" cxnId="{0E2C85C3-1AB4-401D-8329-26235805402E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10F3992F-CCCC-49FF-B7F6-6B463703DA8F}" type="sibTrans" cxnId="{0E2C85C3-1AB4-401D-8329-26235805402E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BAC2C208-5035-4033-A90B-B64D817D8E0A}">
      <dgm:prSet custT="1"/>
      <dgm:spPr/>
      <dgm:t>
        <a:bodyPr/>
        <a:lstStyle/>
        <a:p>
          <a:r>
            <a:rPr lang="en-GB" sz="2000" dirty="0" smtClean="0">
              <a:latin typeface="+mn-lt"/>
            </a:rPr>
            <a:t>Adjective phrases do not only modify nouns but also pronouns.</a:t>
          </a:r>
          <a:endParaRPr lang="en-US" sz="2000" dirty="0">
            <a:latin typeface="+mn-lt"/>
          </a:endParaRPr>
        </a:p>
      </dgm:t>
    </dgm:pt>
    <dgm:pt modelId="{B61E3DEF-21BC-462F-BF9D-9810D1E81583}" type="parTrans" cxnId="{692FF010-97CF-442A-9581-5D6579B6FC1F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0C3B96BA-CC38-4C07-8117-2349A3091BF5}" type="sibTrans" cxnId="{692FF010-97CF-442A-9581-5D6579B6FC1F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974A9F17-3267-4463-A645-F82B95FE4B10}">
      <dgm:prSet custT="1"/>
      <dgm:spPr/>
      <dgm:t>
        <a:bodyPr/>
        <a:lstStyle/>
        <a:p>
          <a:r>
            <a:rPr lang="en-GB" sz="2000" dirty="0" smtClean="0">
              <a:latin typeface="+mn-lt"/>
            </a:rPr>
            <a:t>If you intend to enhance a noun by being more descriptive, you should opt for an adjective phrase.</a:t>
          </a:r>
          <a:endParaRPr lang="en-US" sz="2000" dirty="0">
            <a:latin typeface="+mn-lt"/>
          </a:endParaRPr>
        </a:p>
      </dgm:t>
    </dgm:pt>
    <dgm:pt modelId="{C71A37C2-2EA1-434C-AE33-C9C0C5262E4A}" type="parTrans" cxnId="{DDB3E0E4-B520-4AAE-B14B-DF7E7ADADB96}">
      <dgm:prSet custT="1"/>
      <dgm:spPr/>
      <dgm:t>
        <a:bodyPr/>
        <a:lstStyle/>
        <a:p>
          <a:endParaRPr lang="en-US" sz="2000">
            <a:latin typeface="+mn-lt"/>
          </a:endParaRPr>
        </a:p>
      </dgm:t>
    </dgm:pt>
    <dgm:pt modelId="{3DE44CF2-F42E-4F53-829F-A703582E5B2B}" type="sibTrans" cxnId="{DDB3E0E4-B520-4AAE-B14B-DF7E7ADADB96}">
      <dgm:prSet/>
      <dgm:spPr/>
      <dgm:t>
        <a:bodyPr/>
        <a:lstStyle/>
        <a:p>
          <a:endParaRPr lang="en-US" sz="2000">
            <a:latin typeface="+mn-lt"/>
          </a:endParaRPr>
        </a:p>
      </dgm:t>
    </dgm:pt>
    <dgm:pt modelId="{B0FAA136-60B6-47CB-BC3D-F2819EEB12BC}" type="pres">
      <dgm:prSet presAssocID="{407C5737-3F0E-41A2-85BC-C31037ED561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FCDFC5-EAB6-46D6-9EBC-9967F7AA0789}" type="pres">
      <dgm:prSet presAssocID="{98813090-1BC5-4367-8197-FF72CDAB041E}" presName="root1" presStyleCnt="0"/>
      <dgm:spPr/>
      <dgm:t>
        <a:bodyPr/>
        <a:lstStyle/>
        <a:p>
          <a:endParaRPr lang="en-US"/>
        </a:p>
      </dgm:t>
    </dgm:pt>
    <dgm:pt modelId="{F0063B68-1AA8-48CE-A170-2817892BDF88}" type="pres">
      <dgm:prSet presAssocID="{98813090-1BC5-4367-8197-FF72CDAB041E}" presName="LevelOneTextNode" presStyleLbl="node0" presStyleIdx="0" presStyleCnt="1" custLinFactNeighborX="-786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BF1CEE-756F-46B3-9DA2-8CD509D5038D}" type="pres">
      <dgm:prSet presAssocID="{98813090-1BC5-4367-8197-FF72CDAB041E}" presName="level2hierChild" presStyleCnt="0"/>
      <dgm:spPr/>
      <dgm:t>
        <a:bodyPr/>
        <a:lstStyle/>
        <a:p>
          <a:endParaRPr lang="en-US"/>
        </a:p>
      </dgm:t>
    </dgm:pt>
    <dgm:pt modelId="{39789A1F-492E-4498-9336-8B28E4A598A9}" type="pres">
      <dgm:prSet presAssocID="{D97E1F8C-846C-4947-AC0D-FB2B1980A4C7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7384D37B-2010-48B5-9887-B934FED50A25}" type="pres">
      <dgm:prSet presAssocID="{D97E1F8C-846C-4947-AC0D-FB2B1980A4C7}" presName="connTx" presStyleLbl="parChTrans1D2" presStyleIdx="0" presStyleCnt="3"/>
      <dgm:spPr/>
      <dgm:t>
        <a:bodyPr/>
        <a:lstStyle/>
        <a:p>
          <a:endParaRPr lang="en-US"/>
        </a:p>
      </dgm:t>
    </dgm:pt>
    <dgm:pt modelId="{53D39BE1-39B4-487D-91F0-95106ED7F4E5}" type="pres">
      <dgm:prSet presAssocID="{B432593E-2C50-4F67-80BD-AD855D045F61}" presName="root2" presStyleCnt="0"/>
      <dgm:spPr/>
      <dgm:t>
        <a:bodyPr/>
        <a:lstStyle/>
        <a:p>
          <a:endParaRPr lang="en-US"/>
        </a:p>
      </dgm:t>
    </dgm:pt>
    <dgm:pt modelId="{B56BC1F7-9E55-43D5-A526-E2DF818C4449}" type="pres">
      <dgm:prSet presAssocID="{B432593E-2C50-4F67-80BD-AD855D045F6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3D0714-38B1-49E7-8D1F-E9E2CDD7F4B9}" type="pres">
      <dgm:prSet presAssocID="{B432593E-2C50-4F67-80BD-AD855D045F61}" presName="level3hierChild" presStyleCnt="0"/>
      <dgm:spPr/>
      <dgm:t>
        <a:bodyPr/>
        <a:lstStyle/>
        <a:p>
          <a:endParaRPr lang="en-US"/>
        </a:p>
      </dgm:t>
    </dgm:pt>
    <dgm:pt modelId="{1C130E1B-5072-4076-8D03-8082F7D5A2B5}" type="pres">
      <dgm:prSet presAssocID="{55909257-627E-413D-B1EA-533DC379C731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F86DC96D-209D-484F-8F47-E6209CC8899A}" type="pres">
      <dgm:prSet presAssocID="{55909257-627E-413D-B1EA-533DC379C731}" presName="connTx" presStyleLbl="parChTrans1D3" presStyleIdx="0" presStyleCnt="5"/>
      <dgm:spPr/>
      <dgm:t>
        <a:bodyPr/>
        <a:lstStyle/>
        <a:p>
          <a:endParaRPr lang="en-US"/>
        </a:p>
      </dgm:t>
    </dgm:pt>
    <dgm:pt modelId="{EFE0C99C-2419-4E6E-B2C9-133EEC15EF8E}" type="pres">
      <dgm:prSet presAssocID="{43DB0E90-255E-4B1E-B079-A14F248D0F5C}" presName="root2" presStyleCnt="0"/>
      <dgm:spPr/>
      <dgm:t>
        <a:bodyPr/>
        <a:lstStyle/>
        <a:p>
          <a:endParaRPr lang="en-US"/>
        </a:p>
      </dgm:t>
    </dgm:pt>
    <dgm:pt modelId="{91D89959-402F-48FE-8840-8EF22BCB8FDA}" type="pres">
      <dgm:prSet presAssocID="{43DB0E90-255E-4B1E-B079-A14F248D0F5C}" presName="LevelTwoTextNode" presStyleLbl="node3" presStyleIdx="0" presStyleCnt="5" custScaleX="243896" custScaleY="1273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41B28A-7174-4355-A457-B7AF7D9A5762}" type="pres">
      <dgm:prSet presAssocID="{43DB0E90-255E-4B1E-B079-A14F248D0F5C}" presName="level3hierChild" presStyleCnt="0"/>
      <dgm:spPr/>
      <dgm:t>
        <a:bodyPr/>
        <a:lstStyle/>
        <a:p>
          <a:endParaRPr lang="en-US"/>
        </a:p>
      </dgm:t>
    </dgm:pt>
    <dgm:pt modelId="{9159D13F-E234-4010-8AAC-741D9D9110AC}" type="pres">
      <dgm:prSet presAssocID="{C650991C-6F5B-495C-BAA9-569E8CC3DA53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B0582D10-F7A9-44FE-9A96-690953493A54}" type="pres">
      <dgm:prSet presAssocID="{C650991C-6F5B-495C-BAA9-569E8CC3DA53}" presName="connTx" presStyleLbl="parChTrans1D3" presStyleIdx="1" presStyleCnt="5"/>
      <dgm:spPr/>
      <dgm:t>
        <a:bodyPr/>
        <a:lstStyle/>
        <a:p>
          <a:endParaRPr lang="en-US"/>
        </a:p>
      </dgm:t>
    </dgm:pt>
    <dgm:pt modelId="{EECD64BF-882E-45CC-B783-4AD7ADCAC968}" type="pres">
      <dgm:prSet presAssocID="{5266F767-07A6-47C1-A58F-347714410E7C}" presName="root2" presStyleCnt="0"/>
      <dgm:spPr/>
      <dgm:t>
        <a:bodyPr/>
        <a:lstStyle/>
        <a:p>
          <a:endParaRPr lang="en-US"/>
        </a:p>
      </dgm:t>
    </dgm:pt>
    <dgm:pt modelId="{2EB46DF6-8A4E-4FFA-A557-3F1A7CB4AF61}" type="pres">
      <dgm:prSet presAssocID="{5266F767-07A6-47C1-A58F-347714410E7C}" presName="LevelTwoTextNode" presStyleLbl="node3" presStyleIdx="1" presStyleCnt="5" custScaleX="2570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C5C3EE-C36E-46D8-83A1-64B1E3F4A6D6}" type="pres">
      <dgm:prSet presAssocID="{5266F767-07A6-47C1-A58F-347714410E7C}" presName="level3hierChild" presStyleCnt="0"/>
      <dgm:spPr/>
      <dgm:t>
        <a:bodyPr/>
        <a:lstStyle/>
        <a:p>
          <a:endParaRPr lang="en-US"/>
        </a:p>
      </dgm:t>
    </dgm:pt>
    <dgm:pt modelId="{78CBF749-C273-4E15-81DE-CF66110DC002}" type="pres">
      <dgm:prSet presAssocID="{1EAE830D-F39D-492F-8873-1CD7EC0FB9C3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82BEC8AF-B625-4F74-9111-8489061282B9}" type="pres">
      <dgm:prSet presAssocID="{1EAE830D-F39D-492F-8873-1CD7EC0FB9C3}" presName="connTx" presStyleLbl="parChTrans1D2" presStyleIdx="1" presStyleCnt="3"/>
      <dgm:spPr/>
      <dgm:t>
        <a:bodyPr/>
        <a:lstStyle/>
        <a:p>
          <a:endParaRPr lang="en-US"/>
        </a:p>
      </dgm:t>
    </dgm:pt>
    <dgm:pt modelId="{2C609837-6ECA-49DA-A668-FD3DC6EE6086}" type="pres">
      <dgm:prSet presAssocID="{7CB29D59-23B6-43F6-8A92-657717E8261F}" presName="root2" presStyleCnt="0"/>
      <dgm:spPr/>
      <dgm:t>
        <a:bodyPr/>
        <a:lstStyle/>
        <a:p>
          <a:endParaRPr lang="en-US"/>
        </a:p>
      </dgm:t>
    </dgm:pt>
    <dgm:pt modelId="{178F80AC-5587-48EA-BF37-8A1FAA200F85}" type="pres">
      <dgm:prSet presAssocID="{7CB29D59-23B6-43F6-8A92-657717E8261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230A8E-F61D-4388-B579-3FEA250F23E1}" type="pres">
      <dgm:prSet presAssocID="{7CB29D59-23B6-43F6-8A92-657717E8261F}" presName="level3hierChild" presStyleCnt="0"/>
      <dgm:spPr/>
      <dgm:t>
        <a:bodyPr/>
        <a:lstStyle/>
        <a:p>
          <a:endParaRPr lang="en-US"/>
        </a:p>
      </dgm:t>
    </dgm:pt>
    <dgm:pt modelId="{477F5CFB-F425-4689-83D3-9F11C32DC196}" type="pres">
      <dgm:prSet presAssocID="{FAF5CA17-FA7B-49A5-9956-DD3415A4255A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F5D90FCA-B2D7-4FE8-8F31-591BD2154000}" type="pres">
      <dgm:prSet presAssocID="{FAF5CA17-FA7B-49A5-9956-DD3415A4255A}" presName="connTx" presStyleLbl="parChTrans1D3" presStyleIdx="2" presStyleCnt="5"/>
      <dgm:spPr/>
      <dgm:t>
        <a:bodyPr/>
        <a:lstStyle/>
        <a:p>
          <a:endParaRPr lang="en-US"/>
        </a:p>
      </dgm:t>
    </dgm:pt>
    <dgm:pt modelId="{7DC36294-B904-40B6-9ABF-4788E298BD69}" type="pres">
      <dgm:prSet presAssocID="{5CD3A436-3589-4348-9B91-1DC1830B4F20}" presName="root2" presStyleCnt="0"/>
      <dgm:spPr/>
      <dgm:t>
        <a:bodyPr/>
        <a:lstStyle/>
        <a:p>
          <a:endParaRPr lang="en-US"/>
        </a:p>
      </dgm:t>
    </dgm:pt>
    <dgm:pt modelId="{B776EC2C-9E2D-47F2-97EB-524C7A2CCBAF}" type="pres">
      <dgm:prSet presAssocID="{5CD3A436-3589-4348-9B91-1DC1830B4F20}" presName="LevelTwoTextNode" presStyleLbl="node3" presStyleIdx="2" presStyleCnt="5" custScaleX="288923" custScaleY="1180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643666-0042-45B3-B852-41B08920F164}" type="pres">
      <dgm:prSet presAssocID="{5CD3A436-3589-4348-9B91-1DC1830B4F20}" presName="level3hierChild" presStyleCnt="0"/>
      <dgm:spPr/>
      <dgm:t>
        <a:bodyPr/>
        <a:lstStyle/>
        <a:p>
          <a:endParaRPr lang="en-US"/>
        </a:p>
      </dgm:t>
    </dgm:pt>
    <dgm:pt modelId="{D916A4EA-251E-4AB0-824F-C61626DDFC81}" type="pres">
      <dgm:prSet presAssocID="{8DBF4BB9-F0C8-409E-8E7F-2B475377895D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42CC3A3F-CEC7-484D-A51C-85C4DA75A13E}" type="pres">
      <dgm:prSet presAssocID="{8DBF4BB9-F0C8-409E-8E7F-2B475377895D}" presName="connTx" presStyleLbl="parChTrans1D2" presStyleIdx="2" presStyleCnt="3"/>
      <dgm:spPr/>
      <dgm:t>
        <a:bodyPr/>
        <a:lstStyle/>
        <a:p>
          <a:endParaRPr lang="en-US"/>
        </a:p>
      </dgm:t>
    </dgm:pt>
    <dgm:pt modelId="{48539771-0295-4DDC-B186-70A92B143FAB}" type="pres">
      <dgm:prSet presAssocID="{7C1B9734-2FD4-4CBA-9BA9-704A44B89832}" presName="root2" presStyleCnt="0"/>
      <dgm:spPr/>
      <dgm:t>
        <a:bodyPr/>
        <a:lstStyle/>
        <a:p>
          <a:endParaRPr lang="en-US"/>
        </a:p>
      </dgm:t>
    </dgm:pt>
    <dgm:pt modelId="{478F9226-65D6-4D48-B421-F47AF7DE2AEC}" type="pres">
      <dgm:prSet presAssocID="{7C1B9734-2FD4-4CBA-9BA9-704A44B8983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C1987D-10CE-47D6-99ED-9DF2794D63A4}" type="pres">
      <dgm:prSet presAssocID="{7C1B9734-2FD4-4CBA-9BA9-704A44B89832}" presName="level3hierChild" presStyleCnt="0"/>
      <dgm:spPr/>
      <dgm:t>
        <a:bodyPr/>
        <a:lstStyle/>
        <a:p>
          <a:endParaRPr lang="en-US"/>
        </a:p>
      </dgm:t>
    </dgm:pt>
    <dgm:pt modelId="{B8344058-B666-4CC8-9864-E50AC2A90BB6}" type="pres">
      <dgm:prSet presAssocID="{B61E3DEF-21BC-462F-BF9D-9810D1E81583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192A6A41-0F47-4493-B8DB-541F91BFC10F}" type="pres">
      <dgm:prSet presAssocID="{B61E3DEF-21BC-462F-BF9D-9810D1E81583}" presName="connTx" presStyleLbl="parChTrans1D3" presStyleIdx="3" presStyleCnt="5"/>
      <dgm:spPr/>
      <dgm:t>
        <a:bodyPr/>
        <a:lstStyle/>
        <a:p>
          <a:endParaRPr lang="en-US"/>
        </a:p>
      </dgm:t>
    </dgm:pt>
    <dgm:pt modelId="{E0950194-F1CB-4087-ABA5-B3B68512AB63}" type="pres">
      <dgm:prSet presAssocID="{BAC2C208-5035-4033-A90B-B64D817D8E0A}" presName="root2" presStyleCnt="0"/>
      <dgm:spPr/>
      <dgm:t>
        <a:bodyPr/>
        <a:lstStyle/>
        <a:p>
          <a:endParaRPr lang="en-US"/>
        </a:p>
      </dgm:t>
    </dgm:pt>
    <dgm:pt modelId="{298A0820-1FB6-4FB6-82C2-0C05D34ABE5D}" type="pres">
      <dgm:prSet presAssocID="{BAC2C208-5035-4033-A90B-B64D817D8E0A}" presName="LevelTwoTextNode" presStyleLbl="node3" presStyleIdx="3" presStyleCnt="5" custScaleX="2571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91B3FD-B62E-4E60-B7FA-4F02C0B90982}" type="pres">
      <dgm:prSet presAssocID="{BAC2C208-5035-4033-A90B-B64D817D8E0A}" presName="level3hierChild" presStyleCnt="0"/>
      <dgm:spPr/>
      <dgm:t>
        <a:bodyPr/>
        <a:lstStyle/>
        <a:p>
          <a:endParaRPr lang="en-US"/>
        </a:p>
      </dgm:t>
    </dgm:pt>
    <dgm:pt modelId="{E1FFF79C-DD4C-43BD-A735-87DB464F8975}" type="pres">
      <dgm:prSet presAssocID="{C71A37C2-2EA1-434C-AE33-C9C0C5262E4A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DE79258D-D730-4C2C-ABA2-AE4EC2933B0B}" type="pres">
      <dgm:prSet presAssocID="{C71A37C2-2EA1-434C-AE33-C9C0C5262E4A}" presName="connTx" presStyleLbl="parChTrans1D3" presStyleIdx="4" presStyleCnt="5"/>
      <dgm:spPr/>
      <dgm:t>
        <a:bodyPr/>
        <a:lstStyle/>
        <a:p>
          <a:endParaRPr lang="en-US"/>
        </a:p>
      </dgm:t>
    </dgm:pt>
    <dgm:pt modelId="{9D9DE3E5-0FF7-495E-A9F9-A18426606CC6}" type="pres">
      <dgm:prSet presAssocID="{974A9F17-3267-4463-A645-F82B95FE4B10}" presName="root2" presStyleCnt="0"/>
      <dgm:spPr/>
      <dgm:t>
        <a:bodyPr/>
        <a:lstStyle/>
        <a:p>
          <a:endParaRPr lang="en-US"/>
        </a:p>
      </dgm:t>
    </dgm:pt>
    <dgm:pt modelId="{F2EB0E80-EE6D-4B6C-9B7B-7501C3C30C8B}" type="pres">
      <dgm:prSet presAssocID="{974A9F17-3267-4463-A645-F82B95FE4B10}" presName="LevelTwoTextNode" presStyleLbl="node3" presStyleIdx="4" presStyleCnt="5" custScaleX="2671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86A9E1-9E7A-4AE7-8D16-BBB48231D3AE}" type="pres">
      <dgm:prSet presAssocID="{974A9F17-3267-4463-A645-F82B95FE4B10}" presName="level3hierChild" presStyleCnt="0"/>
      <dgm:spPr/>
      <dgm:t>
        <a:bodyPr/>
        <a:lstStyle/>
        <a:p>
          <a:endParaRPr lang="en-US"/>
        </a:p>
      </dgm:t>
    </dgm:pt>
  </dgm:ptLst>
  <dgm:cxnLst>
    <dgm:cxn modelId="{F780C4F6-3333-4B18-9161-2247542B9BD2}" srcId="{98813090-1BC5-4367-8197-FF72CDAB041E}" destId="{7CB29D59-23B6-43F6-8A92-657717E8261F}" srcOrd="1" destOrd="0" parTransId="{1EAE830D-F39D-492F-8873-1CD7EC0FB9C3}" sibTransId="{3B4A9201-306F-4DFB-BFD7-13601742FA62}"/>
    <dgm:cxn modelId="{EECF648D-FFB5-4CF3-9035-F38831ABDC74}" type="presOf" srcId="{43DB0E90-255E-4B1E-B079-A14F248D0F5C}" destId="{91D89959-402F-48FE-8840-8EF22BCB8FDA}" srcOrd="0" destOrd="0" presId="urn:microsoft.com/office/officeart/2005/8/layout/hierarchy2"/>
    <dgm:cxn modelId="{43BD8ECE-721F-4F5C-A25D-E10AEA6BFFBA}" srcId="{B432593E-2C50-4F67-80BD-AD855D045F61}" destId="{5266F767-07A6-47C1-A58F-347714410E7C}" srcOrd="1" destOrd="0" parTransId="{C650991C-6F5B-495C-BAA9-569E8CC3DA53}" sibTransId="{CA3C3DB6-C112-49CD-9BB7-7450157ABAFA}"/>
    <dgm:cxn modelId="{7EAF27CF-ABAD-4570-A5A4-6E3760AC5A42}" srcId="{98813090-1BC5-4367-8197-FF72CDAB041E}" destId="{B432593E-2C50-4F67-80BD-AD855D045F61}" srcOrd="0" destOrd="0" parTransId="{D97E1F8C-846C-4947-AC0D-FB2B1980A4C7}" sibTransId="{7B974238-2C62-4DC8-B1EA-F86CC7E42469}"/>
    <dgm:cxn modelId="{2CBFCFD0-612F-440C-8563-AE1FD4C7B899}" srcId="{B432593E-2C50-4F67-80BD-AD855D045F61}" destId="{43DB0E90-255E-4B1E-B079-A14F248D0F5C}" srcOrd="0" destOrd="0" parTransId="{55909257-627E-413D-B1EA-533DC379C731}" sibTransId="{137694FF-18DF-45F3-8E70-AFB0A31BC7A9}"/>
    <dgm:cxn modelId="{B91753F8-7E0E-485A-B9BF-F7B0D8EA7BE5}" type="presOf" srcId="{FAF5CA17-FA7B-49A5-9956-DD3415A4255A}" destId="{F5D90FCA-B2D7-4FE8-8F31-591BD2154000}" srcOrd="1" destOrd="0" presId="urn:microsoft.com/office/officeart/2005/8/layout/hierarchy2"/>
    <dgm:cxn modelId="{2E13FB9F-96F1-4FB4-9E49-18036182007C}" type="presOf" srcId="{8DBF4BB9-F0C8-409E-8E7F-2B475377895D}" destId="{42CC3A3F-CEC7-484D-A51C-85C4DA75A13E}" srcOrd="1" destOrd="0" presId="urn:microsoft.com/office/officeart/2005/8/layout/hierarchy2"/>
    <dgm:cxn modelId="{0E2C85C3-1AB4-401D-8329-26235805402E}" srcId="{98813090-1BC5-4367-8197-FF72CDAB041E}" destId="{7C1B9734-2FD4-4CBA-9BA9-704A44B89832}" srcOrd="2" destOrd="0" parTransId="{8DBF4BB9-F0C8-409E-8E7F-2B475377895D}" sibTransId="{10F3992F-CCCC-49FF-B7F6-6B463703DA8F}"/>
    <dgm:cxn modelId="{4DB68058-CBE3-46A4-98BD-DCA64BA15637}" type="presOf" srcId="{5CD3A436-3589-4348-9B91-1DC1830B4F20}" destId="{B776EC2C-9E2D-47F2-97EB-524C7A2CCBAF}" srcOrd="0" destOrd="0" presId="urn:microsoft.com/office/officeart/2005/8/layout/hierarchy2"/>
    <dgm:cxn modelId="{D416A468-97A6-4860-82BA-E4BA89DBF803}" type="presOf" srcId="{1EAE830D-F39D-492F-8873-1CD7EC0FB9C3}" destId="{82BEC8AF-B625-4F74-9111-8489061282B9}" srcOrd="1" destOrd="0" presId="urn:microsoft.com/office/officeart/2005/8/layout/hierarchy2"/>
    <dgm:cxn modelId="{3454EEAF-74EC-4277-9131-DA234E4A16A8}" type="presOf" srcId="{5266F767-07A6-47C1-A58F-347714410E7C}" destId="{2EB46DF6-8A4E-4FFA-A557-3F1A7CB4AF61}" srcOrd="0" destOrd="0" presId="urn:microsoft.com/office/officeart/2005/8/layout/hierarchy2"/>
    <dgm:cxn modelId="{B9CAF059-BFC7-4AED-8D58-D35C6C2804F9}" type="presOf" srcId="{407C5737-3F0E-41A2-85BC-C31037ED561B}" destId="{B0FAA136-60B6-47CB-BC3D-F2819EEB12BC}" srcOrd="0" destOrd="0" presId="urn:microsoft.com/office/officeart/2005/8/layout/hierarchy2"/>
    <dgm:cxn modelId="{08C25B06-D96D-4995-B151-44AB7F7905F2}" type="presOf" srcId="{7C1B9734-2FD4-4CBA-9BA9-704A44B89832}" destId="{478F9226-65D6-4D48-B421-F47AF7DE2AEC}" srcOrd="0" destOrd="0" presId="urn:microsoft.com/office/officeart/2005/8/layout/hierarchy2"/>
    <dgm:cxn modelId="{2174D985-C5E7-48AE-AAF3-2CE639D10054}" type="presOf" srcId="{D97E1F8C-846C-4947-AC0D-FB2B1980A4C7}" destId="{7384D37B-2010-48B5-9887-B934FED50A25}" srcOrd="1" destOrd="0" presId="urn:microsoft.com/office/officeart/2005/8/layout/hierarchy2"/>
    <dgm:cxn modelId="{07E42A80-0F73-447E-AC67-8D3A7E78F939}" type="presOf" srcId="{B61E3DEF-21BC-462F-BF9D-9810D1E81583}" destId="{B8344058-B666-4CC8-9864-E50AC2A90BB6}" srcOrd="0" destOrd="0" presId="urn:microsoft.com/office/officeart/2005/8/layout/hierarchy2"/>
    <dgm:cxn modelId="{692FF010-97CF-442A-9581-5D6579B6FC1F}" srcId="{7C1B9734-2FD4-4CBA-9BA9-704A44B89832}" destId="{BAC2C208-5035-4033-A90B-B64D817D8E0A}" srcOrd="0" destOrd="0" parTransId="{B61E3DEF-21BC-462F-BF9D-9810D1E81583}" sibTransId="{0C3B96BA-CC38-4C07-8117-2349A3091BF5}"/>
    <dgm:cxn modelId="{C4157123-D7B5-469A-8812-7385E3E1825E}" type="presOf" srcId="{98813090-1BC5-4367-8197-FF72CDAB041E}" destId="{F0063B68-1AA8-48CE-A170-2817892BDF88}" srcOrd="0" destOrd="0" presId="urn:microsoft.com/office/officeart/2005/8/layout/hierarchy2"/>
    <dgm:cxn modelId="{ABF451C0-383F-497D-8654-B87310708E6B}" type="presOf" srcId="{FAF5CA17-FA7B-49A5-9956-DD3415A4255A}" destId="{477F5CFB-F425-4689-83D3-9F11C32DC196}" srcOrd="0" destOrd="0" presId="urn:microsoft.com/office/officeart/2005/8/layout/hierarchy2"/>
    <dgm:cxn modelId="{D79FC60B-1B80-47B8-A6E6-71E9CC40689A}" type="presOf" srcId="{7CB29D59-23B6-43F6-8A92-657717E8261F}" destId="{178F80AC-5587-48EA-BF37-8A1FAA200F85}" srcOrd="0" destOrd="0" presId="urn:microsoft.com/office/officeart/2005/8/layout/hierarchy2"/>
    <dgm:cxn modelId="{1E6BFE35-AB31-4C24-8AB6-99C293F1B4F0}" type="presOf" srcId="{B432593E-2C50-4F67-80BD-AD855D045F61}" destId="{B56BC1F7-9E55-43D5-A526-E2DF818C4449}" srcOrd="0" destOrd="0" presId="urn:microsoft.com/office/officeart/2005/8/layout/hierarchy2"/>
    <dgm:cxn modelId="{F8E1A16D-BAA6-4531-97E1-DC1D81A6139A}" type="presOf" srcId="{C71A37C2-2EA1-434C-AE33-C9C0C5262E4A}" destId="{DE79258D-D730-4C2C-ABA2-AE4EC2933B0B}" srcOrd="1" destOrd="0" presId="urn:microsoft.com/office/officeart/2005/8/layout/hierarchy2"/>
    <dgm:cxn modelId="{EB78A8B9-25B9-436D-8B02-7EEC640C3178}" type="presOf" srcId="{55909257-627E-413D-B1EA-533DC379C731}" destId="{F86DC96D-209D-484F-8F47-E6209CC8899A}" srcOrd="1" destOrd="0" presId="urn:microsoft.com/office/officeart/2005/8/layout/hierarchy2"/>
    <dgm:cxn modelId="{6D5C9CCA-4AAB-4B10-8147-9D877FF27BD1}" srcId="{7CB29D59-23B6-43F6-8A92-657717E8261F}" destId="{5CD3A436-3589-4348-9B91-1DC1830B4F20}" srcOrd="0" destOrd="0" parTransId="{FAF5CA17-FA7B-49A5-9956-DD3415A4255A}" sibTransId="{96645124-668C-4C55-80D7-6B6783A00B39}"/>
    <dgm:cxn modelId="{6B9583CD-876E-42B0-8ABC-FE7F1297B0EA}" type="presOf" srcId="{8DBF4BB9-F0C8-409E-8E7F-2B475377895D}" destId="{D916A4EA-251E-4AB0-824F-C61626DDFC81}" srcOrd="0" destOrd="0" presId="urn:microsoft.com/office/officeart/2005/8/layout/hierarchy2"/>
    <dgm:cxn modelId="{B0786CB7-09CE-4E28-8177-D55243D02DC5}" type="presOf" srcId="{C71A37C2-2EA1-434C-AE33-C9C0C5262E4A}" destId="{E1FFF79C-DD4C-43BD-A735-87DB464F8975}" srcOrd="0" destOrd="0" presId="urn:microsoft.com/office/officeart/2005/8/layout/hierarchy2"/>
    <dgm:cxn modelId="{943CB2CF-B498-44F0-A5CC-5545333A0DA1}" type="presOf" srcId="{1EAE830D-F39D-492F-8873-1CD7EC0FB9C3}" destId="{78CBF749-C273-4E15-81DE-CF66110DC002}" srcOrd="0" destOrd="0" presId="urn:microsoft.com/office/officeart/2005/8/layout/hierarchy2"/>
    <dgm:cxn modelId="{146CC413-71A5-458A-9636-5B6847EB2D23}" type="presOf" srcId="{55909257-627E-413D-B1EA-533DC379C731}" destId="{1C130E1B-5072-4076-8D03-8082F7D5A2B5}" srcOrd="0" destOrd="0" presId="urn:microsoft.com/office/officeart/2005/8/layout/hierarchy2"/>
    <dgm:cxn modelId="{BE921248-3A4B-463B-8BA9-6CA71B3ED621}" type="presOf" srcId="{B61E3DEF-21BC-462F-BF9D-9810D1E81583}" destId="{192A6A41-0F47-4493-B8DB-541F91BFC10F}" srcOrd="1" destOrd="0" presId="urn:microsoft.com/office/officeart/2005/8/layout/hierarchy2"/>
    <dgm:cxn modelId="{A264F3F3-F319-44B0-95A5-C5EE81EBAA99}" type="presOf" srcId="{D97E1F8C-846C-4947-AC0D-FB2B1980A4C7}" destId="{39789A1F-492E-4498-9336-8B28E4A598A9}" srcOrd="0" destOrd="0" presId="urn:microsoft.com/office/officeart/2005/8/layout/hierarchy2"/>
    <dgm:cxn modelId="{3E077145-D401-4D48-8CD9-9B1DCE6E4518}" type="presOf" srcId="{C650991C-6F5B-495C-BAA9-569E8CC3DA53}" destId="{B0582D10-F7A9-44FE-9A96-690953493A54}" srcOrd="1" destOrd="0" presId="urn:microsoft.com/office/officeart/2005/8/layout/hierarchy2"/>
    <dgm:cxn modelId="{DDB3E0E4-B520-4AAE-B14B-DF7E7ADADB96}" srcId="{7C1B9734-2FD4-4CBA-9BA9-704A44B89832}" destId="{974A9F17-3267-4463-A645-F82B95FE4B10}" srcOrd="1" destOrd="0" parTransId="{C71A37C2-2EA1-434C-AE33-C9C0C5262E4A}" sibTransId="{3DE44CF2-F42E-4F53-829F-A703582E5B2B}"/>
    <dgm:cxn modelId="{5C76F898-61CA-45E7-A7C9-F58CE700400C}" type="presOf" srcId="{C650991C-6F5B-495C-BAA9-569E8CC3DA53}" destId="{9159D13F-E234-4010-8AAC-741D9D9110AC}" srcOrd="0" destOrd="0" presId="urn:microsoft.com/office/officeart/2005/8/layout/hierarchy2"/>
    <dgm:cxn modelId="{FE3408E0-56EA-4895-8DAC-5A647844BD41}" srcId="{407C5737-3F0E-41A2-85BC-C31037ED561B}" destId="{98813090-1BC5-4367-8197-FF72CDAB041E}" srcOrd="0" destOrd="0" parTransId="{4E51571E-8F80-42BC-A8EA-71CF4FDEC729}" sibTransId="{CC2E11A3-C278-4BB0-88DF-89CDDC8C70D3}"/>
    <dgm:cxn modelId="{80C14ECE-927D-4443-9ED1-C81C049F0C07}" type="presOf" srcId="{974A9F17-3267-4463-A645-F82B95FE4B10}" destId="{F2EB0E80-EE6D-4B6C-9B7B-7501C3C30C8B}" srcOrd="0" destOrd="0" presId="urn:microsoft.com/office/officeart/2005/8/layout/hierarchy2"/>
    <dgm:cxn modelId="{C918DE37-9AB2-48D9-805D-F2F467690683}" type="presOf" srcId="{BAC2C208-5035-4033-A90B-B64D817D8E0A}" destId="{298A0820-1FB6-4FB6-82C2-0C05D34ABE5D}" srcOrd="0" destOrd="0" presId="urn:microsoft.com/office/officeart/2005/8/layout/hierarchy2"/>
    <dgm:cxn modelId="{2AC7C300-ED5B-47B1-BD79-07432EBD71DA}" type="presParOf" srcId="{B0FAA136-60B6-47CB-BC3D-F2819EEB12BC}" destId="{C0FCDFC5-EAB6-46D6-9EBC-9967F7AA0789}" srcOrd="0" destOrd="0" presId="urn:microsoft.com/office/officeart/2005/8/layout/hierarchy2"/>
    <dgm:cxn modelId="{ABF1D711-9EF3-4785-B5C8-4F26BF7926A7}" type="presParOf" srcId="{C0FCDFC5-EAB6-46D6-9EBC-9967F7AA0789}" destId="{F0063B68-1AA8-48CE-A170-2817892BDF88}" srcOrd="0" destOrd="0" presId="urn:microsoft.com/office/officeart/2005/8/layout/hierarchy2"/>
    <dgm:cxn modelId="{596566AD-7E2E-4A34-A993-C0E7B16BEAF8}" type="presParOf" srcId="{C0FCDFC5-EAB6-46D6-9EBC-9967F7AA0789}" destId="{E5BF1CEE-756F-46B3-9DA2-8CD509D5038D}" srcOrd="1" destOrd="0" presId="urn:microsoft.com/office/officeart/2005/8/layout/hierarchy2"/>
    <dgm:cxn modelId="{7A300249-9627-41A9-A8D5-15425C3AD779}" type="presParOf" srcId="{E5BF1CEE-756F-46B3-9DA2-8CD509D5038D}" destId="{39789A1F-492E-4498-9336-8B28E4A598A9}" srcOrd="0" destOrd="0" presId="urn:microsoft.com/office/officeart/2005/8/layout/hierarchy2"/>
    <dgm:cxn modelId="{BB6C9A26-46CD-4E03-BACF-47A95FBD5075}" type="presParOf" srcId="{39789A1F-492E-4498-9336-8B28E4A598A9}" destId="{7384D37B-2010-48B5-9887-B934FED50A25}" srcOrd="0" destOrd="0" presId="urn:microsoft.com/office/officeart/2005/8/layout/hierarchy2"/>
    <dgm:cxn modelId="{9ECDA8D0-3BDE-4428-96F7-A0E1CEA03F2C}" type="presParOf" srcId="{E5BF1CEE-756F-46B3-9DA2-8CD509D5038D}" destId="{53D39BE1-39B4-487D-91F0-95106ED7F4E5}" srcOrd="1" destOrd="0" presId="urn:microsoft.com/office/officeart/2005/8/layout/hierarchy2"/>
    <dgm:cxn modelId="{9164D584-0972-40B8-8B24-477D4239E81A}" type="presParOf" srcId="{53D39BE1-39B4-487D-91F0-95106ED7F4E5}" destId="{B56BC1F7-9E55-43D5-A526-E2DF818C4449}" srcOrd="0" destOrd="0" presId="urn:microsoft.com/office/officeart/2005/8/layout/hierarchy2"/>
    <dgm:cxn modelId="{8BC4D718-F43C-4099-958C-F637C44BC737}" type="presParOf" srcId="{53D39BE1-39B4-487D-91F0-95106ED7F4E5}" destId="{8B3D0714-38B1-49E7-8D1F-E9E2CDD7F4B9}" srcOrd="1" destOrd="0" presId="urn:microsoft.com/office/officeart/2005/8/layout/hierarchy2"/>
    <dgm:cxn modelId="{58344AAF-5658-4FA7-9CF2-5D7AA540B911}" type="presParOf" srcId="{8B3D0714-38B1-49E7-8D1F-E9E2CDD7F4B9}" destId="{1C130E1B-5072-4076-8D03-8082F7D5A2B5}" srcOrd="0" destOrd="0" presId="urn:microsoft.com/office/officeart/2005/8/layout/hierarchy2"/>
    <dgm:cxn modelId="{A888EE72-1373-4F9A-90B8-5127BB2047FC}" type="presParOf" srcId="{1C130E1B-5072-4076-8D03-8082F7D5A2B5}" destId="{F86DC96D-209D-484F-8F47-E6209CC8899A}" srcOrd="0" destOrd="0" presId="urn:microsoft.com/office/officeart/2005/8/layout/hierarchy2"/>
    <dgm:cxn modelId="{B42E7B6B-C88A-4FA2-BC8F-F3C011D33322}" type="presParOf" srcId="{8B3D0714-38B1-49E7-8D1F-E9E2CDD7F4B9}" destId="{EFE0C99C-2419-4E6E-B2C9-133EEC15EF8E}" srcOrd="1" destOrd="0" presId="urn:microsoft.com/office/officeart/2005/8/layout/hierarchy2"/>
    <dgm:cxn modelId="{56A18BB4-77A1-4FEB-BBEC-EC19EB29CE94}" type="presParOf" srcId="{EFE0C99C-2419-4E6E-B2C9-133EEC15EF8E}" destId="{91D89959-402F-48FE-8840-8EF22BCB8FDA}" srcOrd="0" destOrd="0" presId="urn:microsoft.com/office/officeart/2005/8/layout/hierarchy2"/>
    <dgm:cxn modelId="{33E45FCF-08B3-4E2F-818F-3E0B1B6CBC77}" type="presParOf" srcId="{EFE0C99C-2419-4E6E-B2C9-133EEC15EF8E}" destId="{9841B28A-7174-4355-A457-B7AF7D9A5762}" srcOrd="1" destOrd="0" presId="urn:microsoft.com/office/officeart/2005/8/layout/hierarchy2"/>
    <dgm:cxn modelId="{B28A81A9-43CF-48B2-9D91-454CDDD582BD}" type="presParOf" srcId="{8B3D0714-38B1-49E7-8D1F-E9E2CDD7F4B9}" destId="{9159D13F-E234-4010-8AAC-741D9D9110AC}" srcOrd="2" destOrd="0" presId="urn:microsoft.com/office/officeart/2005/8/layout/hierarchy2"/>
    <dgm:cxn modelId="{40D503D2-F305-4592-9BA1-623987BE3B71}" type="presParOf" srcId="{9159D13F-E234-4010-8AAC-741D9D9110AC}" destId="{B0582D10-F7A9-44FE-9A96-690953493A54}" srcOrd="0" destOrd="0" presId="urn:microsoft.com/office/officeart/2005/8/layout/hierarchy2"/>
    <dgm:cxn modelId="{E551BEF9-4407-430C-BB6C-60B9D88F05DB}" type="presParOf" srcId="{8B3D0714-38B1-49E7-8D1F-E9E2CDD7F4B9}" destId="{EECD64BF-882E-45CC-B783-4AD7ADCAC968}" srcOrd="3" destOrd="0" presId="urn:microsoft.com/office/officeart/2005/8/layout/hierarchy2"/>
    <dgm:cxn modelId="{1DE8ABAC-A87B-423C-8488-2D59D75E269B}" type="presParOf" srcId="{EECD64BF-882E-45CC-B783-4AD7ADCAC968}" destId="{2EB46DF6-8A4E-4FFA-A557-3F1A7CB4AF61}" srcOrd="0" destOrd="0" presId="urn:microsoft.com/office/officeart/2005/8/layout/hierarchy2"/>
    <dgm:cxn modelId="{27D99E79-996C-4CBA-9413-EC9C7DF529A2}" type="presParOf" srcId="{EECD64BF-882E-45CC-B783-4AD7ADCAC968}" destId="{FBC5C3EE-C36E-46D8-83A1-64B1E3F4A6D6}" srcOrd="1" destOrd="0" presId="urn:microsoft.com/office/officeart/2005/8/layout/hierarchy2"/>
    <dgm:cxn modelId="{AE4D09C1-A252-4F58-B98F-434C5150C66F}" type="presParOf" srcId="{E5BF1CEE-756F-46B3-9DA2-8CD509D5038D}" destId="{78CBF749-C273-4E15-81DE-CF66110DC002}" srcOrd="2" destOrd="0" presId="urn:microsoft.com/office/officeart/2005/8/layout/hierarchy2"/>
    <dgm:cxn modelId="{02E08C6E-02C5-4634-A21D-BC9EA8C35411}" type="presParOf" srcId="{78CBF749-C273-4E15-81DE-CF66110DC002}" destId="{82BEC8AF-B625-4F74-9111-8489061282B9}" srcOrd="0" destOrd="0" presId="urn:microsoft.com/office/officeart/2005/8/layout/hierarchy2"/>
    <dgm:cxn modelId="{51315FB1-034E-4CE3-9DF4-6BCBAC381F67}" type="presParOf" srcId="{E5BF1CEE-756F-46B3-9DA2-8CD509D5038D}" destId="{2C609837-6ECA-49DA-A668-FD3DC6EE6086}" srcOrd="3" destOrd="0" presId="urn:microsoft.com/office/officeart/2005/8/layout/hierarchy2"/>
    <dgm:cxn modelId="{94C75F3B-CCD7-4984-9441-695955805CB8}" type="presParOf" srcId="{2C609837-6ECA-49DA-A668-FD3DC6EE6086}" destId="{178F80AC-5587-48EA-BF37-8A1FAA200F85}" srcOrd="0" destOrd="0" presId="urn:microsoft.com/office/officeart/2005/8/layout/hierarchy2"/>
    <dgm:cxn modelId="{5FCC3A0B-6467-420B-90AC-48B25F714207}" type="presParOf" srcId="{2C609837-6ECA-49DA-A668-FD3DC6EE6086}" destId="{75230A8E-F61D-4388-B579-3FEA250F23E1}" srcOrd="1" destOrd="0" presId="urn:microsoft.com/office/officeart/2005/8/layout/hierarchy2"/>
    <dgm:cxn modelId="{4D6F047B-997A-4D72-902B-31F629F110E8}" type="presParOf" srcId="{75230A8E-F61D-4388-B579-3FEA250F23E1}" destId="{477F5CFB-F425-4689-83D3-9F11C32DC196}" srcOrd="0" destOrd="0" presId="urn:microsoft.com/office/officeart/2005/8/layout/hierarchy2"/>
    <dgm:cxn modelId="{6EB84B04-AA4F-49A2-87F4-B8EC987C0D0B}" type="presParOf" srcId="{477F5CFB-F425-4689-83D3-9F11C32DC196}" destId="{F5D90FCA-B2D7-4FE8-8F31-591BD2154000}" srcOrd="0" destOrd="0" presId="urn:microsoft.com/office/officeart/2005/8/layout/hierarchy2"/>
    <dgm:cxn modelId="{77834E9A-8ED6-4FDD-BFD9-7EEE075E5EC4}" type="presParOf" srcId="{75230A8E-F61D-4388-B579-3FEA250F23E1}" destId="{7DC36294-B904-40B6-9ABF-4788E298BD69}" srcOrd="1" destOrd="0" presId="urn:microsoft.com/office/officeart/2005/8/layout/hierarchy2"/>
    <dgm:cxn modelId="{0405E7EF-F997-4967-B10D-592A01F59053}" type="presParOf" srcId="{7DC36294-B904-40B6-9ABF-4788E298BD69}" destId="{B776EC2C-9E2D-47F2-97EB-524C7A2CCBAF}" srcOrd="0" destOrd="0" presId="urn:microsoft.com/office/officeart/2005/8/layout/hierarchy2"/>
    <dgm:cxn modelId="{F98A525B-6060-4A37-BF38-4426BF765FA6}" type="presParOf" srcId="{7DC36294-B904-40B6-9ABF-4788E298BD69}" destId="{1C643666-0042-45B3-B852-41B08920F164}" srcOrd="1" destOrd="0" presId="urn:microsoft.com/office/officeart/2005/8/layout/hierarchy2"/>
    <dgm:cxn modelId="{2555EFF2-6930-4232-B848-56234A08B9EC}" type="presParOf" srcId="{E5BF1CEE-756F-46B3-9DA2-8CD509D5038D}" destId="{D916A4EA-251E-4AB0-824F-C61626DDFC81}" srcOrd="4" destOrd="0" presId="urn:microsoft.com/office/officeart/2005/8/layout/hierarchy2"/>
    <dgm:cxn modelId="{2E9DC4C3-BC97-46D3-9F36-43A0867E1100}" type="presParOf" srcId="{D916A4EA-251E-4AB0-824F-C61626DDFC81}" destId="{42CC3A3F-CEC7-484D-A51C-85C4DA75A13E}" srcOrd="0" destOrd="0" presId="urn:microsoft.com/office/officeart/2005/8/layout/hierarchy2"/>
    <dgm:cxn modelId="{1833E355-F27C-4AE6-9A29-4152928471EA}" type="presParOf" srcId="{E5BF1CEE-756F-46B3-9DA2-8CD509D5038D}" destId="{48539771-0295-4DDC-B186-70A92B143FAB}" srcOrd="5" destOrd="0" presId="urn:microsoft.com/office/officeart/2005/8/layout/hierarchy2"/>
    <dgm:cxn modelId="{FF276F8D-DA3A-4069-9C43-F9AA6C392350}" type="presParOf" srcId="{48539771-0295-4DDC-B186-70A92B143FAB}" destId="{478F9226-65D6-4D48-B421-F47AF7DE2AEC}" srcOrd="0" destOrd="0" presId="urn:microsoft.com/office/officeart/2005/8/layout/hierarchy2"/>
    <dgm:cxn modelId="{567A58B4-B55B-4BED-BF5C-74BAA32FE20F}" type="presParOf" srcId="{48539771-0295-4DDC-B186-70A92B143FAB}" destId="{9BC1987D-10CE-47D6-99ED-9DF2794D63A4}" srcOrd="1" destOrd="0" presId="urn:microsoft.com/office/officeart/2005/8/layout/hierarchy2"/>
    <dgm:cxn modelId="{7F6B8DA6-8BCD-4698-A6FA-1B879B2A6450}" type="presParOf" srcId="{9BC1987D-10CE-47D6-99ED-9DF2794D63A4}" destId="{B8344058-B666-4CC8-9864-E50AC2A90BB6}" srcOrd="0" destOrd="0" presId="urn:microsoft.com/office/officeart/2005/8/layout/hierarchy2"/>
    <dgm:cxn modelId="{9A3A6CD1-63B7-4095-935A-D4C8FB83F7AF}" type="presParOf" srcId="{B8344058-B666-4CC8-9864-E50AC2A90BB6}" destId="{192A6A41-0F47-4493-B8DB-541F91BFC10F}" srcOrd="0" destOrd="0" presId="urn:microsoft.com/office/officeart/2005/8/layout/hierarchy2"/>
    <dgm:cxn modelId="{16271DF3-4999-4F19-A134-1F47BB4C1919}" type="presParOf" srcId="{9BC1987D-10CE-47D6-99ED-9DF2794D63A4}" destId="{E0950194-F1CB-4087-ABA5-B3B68512AB63}" srcOrd="1" destOrd="0" presId="urn:microsoft.com/office/officeart/2005/8/layout/hierarchy2"/>
    <dgm:cxn modelId="{A414AF36-BACE-42BA-9DE2-ECF8DA6F8936}" type="presParOf" srcId="{E0950194-F1CB-4087-ABA5-B3B68512AB63}" destId="{298A0820-1FB6-4FB6-82C2-0C05D34ABE5D}" srcOrd="0" destOrd="0" presId="urn:microsoft.com/office/officeart/2005/8/layout/hierarchy2"/>
    <dgm:cxn modelId="{599C8B92-A53C-4B19-B638-2101657E845D}" type="presParOf" srcId="{E0950194-F1CB-4087-ABA5-B3B68512AB63}" destId="{B291B3FD-B62E-4E60-B7FA-4F02C0B90982}" srcOrd="1" destOrd="0" presId="urn:microsoft.com/office/officeart/2005/8/layout/hierarchy2"/>
    <dgm:cxn modelId="{9C092230-CFB8-4F31-9549-CCE2C55F3330}" type="presParOf" srcId="{9BC1987D-10CE-47D6-99ED-9DF2794D63A4}" destId="{E1FFF79C-DD4C-43BD-A735-87DB464F8975}" srcOrd="2" destOrd="0" presId="urn:microsoft.com/office/officeart/2005/8/layout/hierarchy2"/>
    <dgm:cxn modelId="{696813FE-BC8D-4512-871C-049662D2117A}" type="presParOf" srcId="{E1FFF79C-DD4C-43BD-A735-87DB464F8975}" destId="{DE79258D-D730-4C2C-ABA2-AE4EC2933B0B}" srcOrd="0" destOrd="0" presId="urn:microsoft.com/office/officeart/2005/8/layout/hierarchy2"/>
    <dgm:cxn modelId="{17B557F8-92E9-40FF-AF68-484BB9FB4561}" type="presParOf" srcId="{9BC1987D-10CE-47D6-99ED-9DF2794D63A4}" destId="{9D9DE3E5-0FF7-495E-A9F9-A18426606CC6}" srcOrd="3" destOrd="0" presId="urn:microsoft.com/office/officeart/2005/8/layout/hierarchy2"/>
    <dgm:cxn modelId="{4E56FA15-8E1D-4D1F-A6B5-5BD563C1D44E}" type="presParOf" srcId="{9D9DE3E5-0FF7-495E-A9F9-A18426606CC6}" destId="{F2EB0E80-EE6D-4B6C-9B7B-7501C3C30C8B}" srcOrd="0" destOrd="0" presId="urn:microsoft.com/office/officeart/2005/8/layout/hierarchy2"/>
    <dgm:cxn modelId="{EA94D34A-AF53-4E3F-9792-635DB4CAF960}" type="presParOf" srcId="{9D9DE3E5-0FF7-495E-A9F9-A18426606CC6}" destId="{E386A9E1-9E7A-4AE7-8D16-BBB48231D3A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067EF-BFE2-4AF3-BEE2-F960014F1983}">
      <dsp:nvSpPr>
        <dsp:cNvPr id="0" name=""/>
        <dsp:cNvSpPr/>
      </dsp:nvSpPr>
      <dsp:spPr>
        <a:xfrm rot="5400000">
          <a:off x="-205539" y="206208"/>
          <a:ext cx="1370260" cy="95918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Identification</a:t>
          </a:r>
          <a:endParaRPr lang="en-US" sz="1300" b="1" kern="1200" dirty="0"/>
        </a:p>
      </dsp:txBody>
      <dsp:txXfrm rot="-5400000">
        <a:off x="0" y="480260"/>
        <a:ext cx="959182" cy="411078"/>
      </dsp:txXfrm>
    </dsp:sp>
    <dsp:sp modelId="{52668B1C-750E-4F30-B094-69C0FEB59753}">
      <dsp:nvSpPr>
        <dsp:cNvPr id="0" name=""/>
        <dsp:cNvSpPr/>
      </dsp:nvSpPr>
      <dsp:spPr>
        <a:xfrm rot="5400000">
          <a:off x="4530056" y="-3570204"/>
          <a:ext cx="890669" cy="80324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+mn-lt"/>
            </a:rPr>
            <a:t>What specific topic, person, idea, or thing is being described or explained?</a:t>
          </a:r>
          <a:endParaRPr lang="en-US" sz="2000" kern="1200" dirty="0"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+mn-lt"/>
            </a:rPr>
            <a:t>How is the topic being described or explained?</a:t>
          </a:r>
          <a:endParaRPr lang="en-US" sz="2000" kern="1200" dirty="0">
            <a:latin typeface="+mn-lt"/>
          </a:endParaRPr>
        </a:p>
      </dsp:txBody>
      <dsp:txXfrm rot="-5400000">
        <a:off x="959183" y="44148"/>
        <a:ext cx="7988938" cy="8037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067EF-BFE2-4AF3-BEE2-F960014F1983}">
      <dsp:nvSpPr>
        <dsp:cNvPr id="0" name=""/>
        <dsp:cNvSpPr/>
      </dsp:nvSpPr>
      <dsp:spPr>
        <a:xfrm rot="5400000">
          <a:off x="-221746" y="221746"/>
          <a:ext cx="1478312" cy="103481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Description</a:t>
          </a:r>
          <a:endParaRPr lang="en-US" sz="1600" b="1" kern="1200" dirty="0"/>
        </a:p>
      </dsp:txBody>
      <dsp:txXfrm rot="-5400000">
        <a:off x="1" y="517408"/>
        <a:ext cx="1034818" cy="443494"/>
      </dsp:txXfrm>
    </dsp:sp>
    <dsp:sp modelId="{52668B1C-750E-4F30-B094-69C0FEB59753}">
      <dsp:nvSpPr>
        <dsp:cNvPr id="0" name=""/>
        <dsp:cNvSpPr/>
      </dsp:nvSpPr>
      <dsp:spPr>
        <a:xfrm rot="5400000">
          <a:off x="4532757" y="-3497939"/>
          <a:ext cx="960902" cy="79567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+mn-lt"/>
            </a:rPr>
            <a:t>What features or characteristics (physical appearance, qualities, habitual behavior, significant attributes) are important to remember or understand about the topic being described?</a:t>
          </a:r>
          <a:endParaRPr lang="en-US" sz="2000" kern="1200" dirty="0">
            <a:latin typeface="+mn-lt"/>
          </a:endParaRPr>
        </a:p>
      </dsp:txBody>
      <dsp:txXfrm rot="-5400000">
        <a:off x="1034818" y="46907"/>
        <a:ext cx="7909874" cy="8670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063B68-1AA8-48CE-A170-2817892BDF88}">
      <dsp:nvSpPr>
        <dsp:cNvPr id="0" name=""/>
        <dsp:cNvSpPr/>
      </dsp:nvSpPr>
      <dsp:spPr>
        <a:xfrm>
          <a:off x="0" y="2101634"/>
          <a:ext cx="1516564" cy="7582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Adjective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Phrases</a:t>
          </a:r>
          <a:endParaRPr lang="en-US" sz="2000" kern="1200" dirty="0">
            <a:latin typeface="+mn-lt"/>
          </a:endParaRPr>
        </a:p>
      </dsp:txBody>
      <dsp:txXfrm>
        <a:off x="22209" y="2123843"/>
        <a:ext cx="1472146" cy="713864"/>
      </dsp:txXfrm>
    </dsp:sp>
    <dsp:sp modelId="{39789A1F-492E-4498-9336-8B28E4A598A9}">
      <dsp:nvSpPr>
        <dsp:cNvPr id="0" name=""/>
        <dsp:cNvSpPr/>
      </dsp:nvSpPr>
      <dsp:spPr>
        <a:xfrm rot="17590080">
          <a:off x="1045326" y="1752491"/>
          <a:ext cx="1553774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1553774" y="1404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1783369" y="1727695"/>
        <a:ext cx="77688" cy="77688"/>
      </dsp:txXfrm>
    </dsp:sp>
    <dsp:sp modelId="{B56BC1F7-9E55-43D5-A526-E2DF818C4449}">
      <dsp:nvSpPr>
        <dsp:cNvPr id="0" name=""/>
        <dsp:cNvSpPr/>
      </dsp:nvSpPr>
      <dsp:spPr>
        <a:xfrm>
          <a:off x="2127863" y="673163"/>
          <a:ext cx="1516564" cy="7582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Definition</a:t>
          </a:r>
          <a:endParaRPr lang="en-US" sz="2000" kern="1200" dirty="0">
            <a:latin typeface="+mn-lt"/>
          </a:endParaRPr>
        </a:p>
      </dsp:txBody>
      <dsp:txXfrm>
        <a:off x="2150072" y="695372"/>
        <a:ext cx="1472146" cy="713864"/>
      </dsp:txXfrm>
    </dsp:sp>
    <dsp:sp modelId="{1C130E1B-5072-4076-8D03-8082F7D5A2B5}">
      <dsp:nvSpPr>
        <dsp:cNvPr id="0" name=""/>
        <dsp:cNvSpPr/>
      </dsp:nvSpPr>
      <dsp:spPr>
        <a:xfrm rot="19457599">
          <a:off x="3574210" y="820249"/>
          <a:ext cx="747061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747061" y="1404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3929064" y="815621"/>
        <a:ext cx="37353" cy="37353"/>
      </dsp:txXfrm>
    </dsp:sp>
    <dsp:sp modelId="{91D89959-402F-48FE-8840-8EF22BCB8FDA}">
      <dsp:nvSpPr>
        <dsp:cNvPr id="0" name=""/>
        <dsp:cNvSpPr/>
      </dsp:nvSpPr>
      <dsp:spPr>
        <a:xfrm>
          <a:off x="4251053" y="133350"/>
          <a:ext cx="3698839" cy="9658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An adjective phrase (adjectival phrase) refers to a group of words comprising an adjective. </a:t>
          </a:r>
          <a:endParaRPr lang="en-US" sz="2000" kern="1200" dirty="0">
            <a:latin typeface="+mn-lt"/>
          </a:endParaRPr>
        </a:p>
      </dsp:txBody>
      <dsp:txXfrm>
        <a:off x="4279343" y="161640"/>
        <a:ext cx="3642259" cy="909304"/>
      </dsp:txXfrm>
    </dsp:sp>
    <dsp:sp modelId="{9159D13F-E234-4010-8AAC-741D9D9110AC}">
      <dsp:nvSpPr>
        <dsp:cNvPr id="0" name=""/>
        <dsp:cNvSpPr/>
      </dsp:nvSpPr>
      <dsp:spPr>
        <a:xfrm rot="2499881">
          <a:off x="3541725" y="1308162"/>
          <a:ext cx="812030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812030" y="1404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3927440" y="1301910"/>
        <a:ext cx="40601" cy="40601"/>
      </dsp:txXfrm>
    </dsp:sp>
    <dsp:sp modelId="{2EB46DF6-8A4E-4FFA-A557-3F1A7CB4AF61}">
      <dsp:nvSpPr>
        <dsp:cNvPr id="0" name=""/>
        <dsp:cNvSpPr/>
      </dsp:nvSpPr>
      <dsp:spPr>
        <a:xfrm>
          <a:off x="4251053" y="1212977"/>
          <a:ext cx="3898753" cy="7582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An adjective phrase gives more information about a noun or a pronoun.</a:t>
          </a:r>
          <a:endParaRPr lang="en-US" sz="2000" kern="1200" dirty="0">
            <a:latin typeface="+mn-lt"/>
          </a:endParaRPr>
        </a:p>
      </dsp:txBody>
      <dsp:txXfrm>
        <a:off x="4273262" y="1235186"/>
        <a:ext cx="3854335" cy="713864"/>
      </dsp:txXfrm>
    </dsp:sp>
    <dsp:sp modelId="{78CBF749-C273-4E15-81DE-CF66110DC002}">
      <dsp:nvSpPr>
        <dsp:cNvPr id="0" name=""/>
        <dsp:cNvSpPr/>
      </dsp:nvSpPr>
      <dsp:spPr>
        <a:xfrm rot="291174">
          <a:off x="1515464" y="2492677"/>
          <a:ext cx="613498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613498" y="1404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1806876" y="2491388"/>
        <a:ext cx="30674" cy="30674"/>
      </dsp:txXfrm>
    </dsp:sp>
    <dsp:sp modelId="{178F80AC-5587-48EA-BF37-8A1FAA200F85}">
      <dsp:nvSpPr>
        <dsp:cNvPr id="0" name=""/>
        <dsp:cNvSpPr/>
      </dsp:nvSpPr>
      <dsp:spPr>
        <a:xfrm>
          <a:off x="2127863" y="2153535"/>
          <a:ext cx="1516564" cy="7582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Form</a:t>
          </a:r>
          <a:endParaRPr lang="en-US" sz="2000" kern="1200" dirty="0">
            <a:latin typeface="+mn-lt"/>
          </a:endParaRPr>
        </a:p>
      </dsp:txBody>
      <dsp:txXfrm>
        <a:off x="2150072" y="2175744"/>
        <a:ext cx="1472146" cy="713864"/>
      </dsp:txXfrm>
    </dsp:sp>
    <dsp:sp modelId="{477F5CFB-F425-4689-83D3-9F11C32DC196}">
      <dsp:nvSpPr>
        <dsp:cNvPr id="0" name=""/>
        <dsp:cNvSpPr/>
      </dsp:nvSpPr>
      <dsp:spPr>
        <a:xfrm>
          <a:off x="3644428" y="2518627"/>
          <a:ext cx="606625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606625" y="1404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3932575" y="2517510"/>
        <a:ext cx="30331" cy="30331"/>
      </dsp:txXfrm>
    </dsp:sp>
    <dsp:sp modelId="{B776EC2C-9E2D-47F2-97EB-524C7A2CCBAF}">
      <dsp:nvSpPr>
        <dsp:cNvPr id="0" name=""/>
        <dsp:cNvSpPr/>
      </dsp:nvSpPr>
      <dsp:spPr>
        <a:xfrm>
          <a:off x="4251053" y="2085001"/>
          <a:ext cx="4381703" cy="8953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An adjective and an intensifier, when used together in a </a:t>
          </a:r>
          <a:r>
            <a:rPr lang="en-US" sz="2000" kern="1200" dirty="0" smtClean="0">
              <a:latin typeface="+mn-lt"/>
            </a:rPr>
            <a:t>sentence, form an adjective phrase.</a:t>
          </a:r>
          <a:endParaRPr lang="en-US" sz="2000" kern="1200" dirty="0">
            <a:latin typeface="+mn-lt"/>
          </a:endParaRPr>
        </a:p>
      </dsp:txBody>
      <dsp:txXfrm>
        <a:off x="4277277" y="2111225"/>
        <a:ext cx="4329255" cy="842901"/>
      </dsp:txXfrm>
    </dsp:sp>
    <dsp:sp modelId="{D916A4EA-251E-4AB0-824F-C61626DDFC81}">
      <dsp:nvSpPr>
        <dsp:cNvPr id="0" name=""/>
        <dsp:cNvSpPr/>
      </dsp:nvSpPr>
      <dsp:spPr>
        <a:xfrm rot="4009920">
          <a:off x="1045326" y="3180962"/>
          <a:ext cx="1553774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1553774" y="1404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1783369" y="3156166"/>
        <a:ext cx="77688" cy="77688"/>
      </dsp:txXfrm>
    </dsp:sp>
    <dsp:sp modelId="{478F9226-65D6-4D48-B421-F47AF7DE2AEC}">
      <dsp:nvSpPr>
        <dsp:cNvPr id="0" name=""/>
        <dsp:cNvSpPr/>
      </dsp:nvSpPr>
      <dsp:spPr>
        <a:xfrm>
          <a:off x="2127863" y="3530105"/>
          <a:ext cx="1516564" cy="7582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n-lt"/>
            </a:rPr>
            <a:t>Function</a:t>
          </a:r>
          <a:endParaRPr lang="en-US" sz="2000" kern="1200" dirty="0">
            <a:latin typeface="+mn-lt"/>
          </a:endParaRPr>
        </a:p>
      </dsp:txBody>
      <dsp:txXfrm>
        <a:off x="2150072" y="3552314"/>
        <a:ext cx="1472146" cy="713864"/>
      </dsp:txXfrm>
    </dsp:sp>
    <dsp:sp modelId="{B8344058-B666-4CC8-9864-E50AC2A90BB6}">
      <dsp:nvSpPr>
        <dsp:cNvPr id="0" name=""/>
        <dsp:cNvSpPr/>
      </dsp:nvSpPr>
      <dsp:spPr>
        <a:xfrm rot="19457599">
          <a:off x="3574210" y="3677191"/>
          <a:ext cx="747061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747061" y="1404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3929064" y="3672563"/>
        <a:ext cx="37353" cy="37353"/>
      </dsp:txXfrm>
    </dsp:sp>
    <dsp:sp modelId="{298A0820-1FB6-4FB6-82C2-0C05D34ABE5D}">
      <dsp:nvSpPr>
        <dsp:cNvPr id="0" name=""/>
        <dsp:cNvSpPr/>
      </dsp:nvSpPr>
      <dsp:spPr>
        <a:xfrm>
          <a:off x="4251053" y="3094093"/>
          <a:ext cx="3899132" cy="7582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Adjective phrases do not only modify nouns but also pronouns.</a:t>
          </a:r>
          <a:endParaRPr lang="en-US" sz="2000" kern="1200" dirty="0">
            <a:latin typeface="+mn-lt"/>
          </a:endParaRPr>
        </a:p>
      </dsp:txBody>
      <dsp:txXfrm>
        <a:off x="4273262" y="3116302"/>
        <a:ext cx="3854714" cy="713864"/>
      </dsp:txXfrm>
    </dsp:sp>
    <dsp:sp modelId="{E1FFF79C-DD4C-43BD-A735-87DB464F8975}">
      <dsp:nvSpPr>
        <dsp:cNvPr id="0" name=""/>
        <dsp:cNvSpPr/>
      </dsp:nvSpPr>
      <dsp:spPr>
        <a:xfrm rot="2142401">
          <a:off x="3574210" y="4113203"/>
          <a:ext cx="747061" cy="28097"/>
        </a:xfrm>
        <a:custGeom>
          <a:avLst/>
          <a:gdLst/>
          <a:ahLst/>
          <a:cxnLst/>
          <a:rect l="0" t="0" r="0" b="0"/>
          <a:pathLst>
            <a:path>
              <a:moveTo>
                <a:pt x="0" y="14048"/>
              </a:moveTo>
              <a:lnTo>
                <a:pt x="747061" y="1404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latin typeface="+mn-lt"/>
          </a:endParaRPr>
        </a:p>
      </dsp:txBody>
      <dsp:txXfrm>
        <a:off x="3929064" y="4108576"/>
        <a:ext cx="37353" cy="37353"/>
      </dsp:txXfrm>
    </dsp:sp>
    <dsp:sp modelId="{F2EB0E80-EE6D-4B6C-9B7B-7501C3C30C8B}">
      <dsp:nvSpPr>
        <dsp:cNvPr id="0" name=""/>
        <dsp:cNvSpPr/>
      </dsp:nvSpPr>
      <dsp:spPr>
        <a:xfrm>
          <a:off x="4251053" y="3966117"/>
          <a:ext cx="4051532" cy="7582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latin typeface="+mn-lt"/>
            </a:rPr>
            <a:t>If you intend to enhance a noun by being more descriptive, you should opt for an adjective phrase.</a:t>
          </a:r>
          <a:endParaRPr lang="en-US" sz="2000" kern="1200" dirty="0">
            <a:latin typeface="+mn-lt"/>
          </a:endParaRPr>
        </a:p>
      </dsp:txBody>
      <dsp:txXfrm>
        <a:off x="4273262" y="3988326"/>
        <a:ext cx="4007114" cy="713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splash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36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02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409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6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798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777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03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011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65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26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192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29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176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730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EC29953-AB0F-4077-A83E-82ABDDC681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3/21/2023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39138A4-EC84-4044-A47D-6C5891F501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31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6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" y="0"/>
            <a:ext cx="9125759" cy="5143500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936610" y="1657350"/>
            <a:ext cx="5562600" cy="2167231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1E3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SPLASH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Rumpun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Bisnis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dan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Manajemen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Pariwisata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serta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Seni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dan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Ekonomi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Kreatif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EE1B2C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2850932" y="31813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2850932" y="830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6327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7696" y="3240396"/>
            <a:ext cx="220361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SMK/MAK Grade XI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1065276"/>
            <a:ext cx="2042609" cy="2878075"/>
            <a:chOff x="457200" y="1065276"/>
            <a:chExt cx="2042609" cy="2878075"/>
          </a:xfrm>
        </p:grpSpPr>
        <p:sp>
          <p:nvSpPr>
            <p:cNvPr id="13" name="Cube 12"/>
            <p:cNvSpPr/>
            <p:nvPr/>
          </p:nvSpPr>
          <p:spPr>
            <a:xfrm>
              <a:off x="475479" y="1065276"/>
              <a:ext cx="2024330" cy="2878074"/>
            </a:xfrm>
            <a:prstGeom prst="cube">
              <a:avLst>
                <a:gd name="adj" fmla="val 3711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1123950"/>
              <a:ext cx="1943175" cy="2819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289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"/>
            <a:ext cx="9144000" cy="514258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D6BDE64-459B-48FC-9739-7058E2DD4B71}"/>
              </a:ext>
            </a:extLst>
          </p:cNvPr>
          <p:cNvGrpSpPr/>
          <p:nvPr/>
        </p:nvGrpSpPr>
        <p:grpSpPr>
          <a:xfrm>
            <a:off x="1356009" y="364132"/>
            <a:ext cx="3447968" cy="945243"/>
            <a:chOff x="1485387" y="515791"/>
            <a:chExt cx="3892163" cy="94524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1BDE6C6-E6F3-4CC0-8969-B1E8EC59821D}"/>
                </a:ext>
              </a:extLst>
            </p:cNvPr>
            <p:cNvGrpSpPr/>
            <p:nvPr/>
          </p:nvGrpSpPr>
          <p:grpSpPr>
            <a:xfrm>
              <a:off x="1485387" y="516323"/>
              <a:ext cx="3837770" cy="930640"/>
              <a:chOff x="1388494" y="545951"/>
              <a:chExt cx="3837770" cy="93064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308B49B-6F4A-4020-8A57-3AEFA8CC5720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E021E58-18EF-456C-B90D-F303CA15ACD9}"/>
                  </a:ext>
                </a:extLst>
              </p:cNvPr>
              <p:cNvSpPr txBox="1"/>
              <p:nvPr/>
            </p:nvSpPr>
            <p:spPr>
              <a:xfrm>
                <a:off x="1568675" y="749661"/>
                <a:ext cx="36154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en-US" sz="2800" b="1" dirty="0">
                    <a:ln w="9525">
                      <a:solidFill>
                        <a:schemeClr val="bg1"/>
                      </a:solidFill>
                      <a:prstDash val="solid"/>
                    </a:ln>
                    <a:solidFill>
                      <a:schemeClr val="accent5"/>
                    </a:solidFill>
                    <a:effectLst>
                      <a:outerShdw blurRad="12700" dist="38100" dir="2700000" algn="tl" rotWithShape="0">
                        <a:schemeClr val="accent5">
                          <a:lumMod val="60000"/>
                          <a:lumOff val="40000"/>
                        </a:schemeClr>
                      </a:outerShdw>
                    </a:effectLst>
                  </a:rPr>
                  <a:t>What Do You Call It?</a:t>
                </a:r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4CE04DF-5846-476A-9890-BB1747FF4E15}"/>
                </a:ext>
              </a:extLst>
            </p:cNvPr>
            <p:cNvSpPr/>
            <p:nvPr/>
          </p:nvSpPr>
          <p:spPr>
            <a:xfrm>
              <a:off x="5321788" y="515791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52D9ADF-5088-4CDD-AC89-1C7F6F9C4FA7}"/>
              </a:ext>
            </a:extLst>
          </p:cNvPr>
          <p:cNvGrpSpPr/>
          <p:nvPr/>
        </p:nvGrpSpPr>
        <p:grpSpPr>
          <a:xfrm>
            <a:off x="-12318" y="-53204"/>
            <a:ext cx="1798411" cy="1249375"/>
            <a:chOff x="55507" y="128083"/>
            <a:chExt cx="1798411" cy="12493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FAF5C3A-750D-40D4-81A0-7495691C821F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5F76A4-8520-43CB-B332-890EECC3B9EF}"/>
                </a:ext>
              </a:extLst>
            </p:cNvPr>
            <p:cNvSpPr txBox="1"/>
            <p:nvPr/>
          </p:nvSpPr>
          <p:spPr>
            <a:xfrm>
              <a:off x="692234" y="128083"/>
              <a:ext cx="9957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Unit 2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8DC2776-A7C0-4805-BE80-E65F4CFE6140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4990A4B-AF9E-407C-BAF9-B8C7926D3D17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FA9ECA-EEE4-45AF-A1C0-138C3D56C847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639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9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Callout 12"/>
          <p:cNvSpPr/>
          <p:nvPr/>
        </p:nvSpPr>
        <p:spPr>
          <a:xfrm>
            <a:off x="2948877" y="264903"/>
            <a:ext cx="4972050" cy="1495580"/>
          </a:xfrm>
          <a:prstGeom prst="wedgeEllipseCallout">
            <a:avLst>
              <a:gd name="adj1" fmla="val -64817"/>
              <a:gd name="adj2" fmla="val 60726"/>
            </a:avLst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defTabSz="685800">
              <a:defRPr/>
            </a:pPr>
            <a:r>
              <a:rPr lang="en-US" sz="3600" kern="0" dirty="0">
                <a:solidFill>
                  <a:prstClr val="black"/>
                </a:solidFill>
                <a:latin typeface="Calibri"/>
              </a:rPr>
              <a:t>What is a descriptive text?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49027" y="2000257"/>
            <a:ext cx="37719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 defTabSz="685800">
              <a:buFont typeface="Wingdings" panose="05000000000000000000" pitchFamily="2" charset="2"/>
              <a:buChar char="ü"/>
              <a:defRPr/>
            </a:pPr>
            <a:r>
              <a:rPr lang="en-GB" sz="2100" kern="0" dirty="0">
                <a:solidFill>
                  <a:srgbClr val="8064A2">
                    <a:lumMod val="75000"/>
                  </a:srgbClr>
                </a:solidFill>
                <a:latin typeface="Calibri" panose="020F0502020204030204"/>
              </a:rPr>
              <a:t> It is a text written to describe an object, person, place, event, or idea.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96899" y="3278777"/>
            <a:ext cx="41230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ü"/>
              <a:defRPr/>
            </a:pPr>
            <a:r>
              <a:rPr lang="en-GB" sz="2100" kern="0" dirty="0">
                <a:solidFill>
                  <a:srgbClr val="8064A2">
                    <a:lumMod val="75000"/>
                  </a:srgbClr>
                </a:solidFill>
                <a:latin typeface="Calibri" panose="020F0502020204030204"/>
              </a:rPr>
              <a:t> It focusses on the characteristic features of a particular thing.</a:t>
            </a:r>
            <a:endParaRPr lang="en-US" sz="2100" kern="0" dirty="0">
              <a:solidFill>
                <a:srgbClr val="8064A2">
                  <a:lumMod val="75000"/>
                </a:srgbClr>
              </a:solidFill>
              <a:latin typeface="Calibri" panose="020F050202020403020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68" b="100000" l="9968" r="89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34" r="27284"/>
          <a:stretch/>
        </p:blipFill>
        <p:spPr>
          <a:xfrm>
            <a:off x="-152400" y="249226"/>
            <a:ext cx="2895600" cy="46536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78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8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1" y="356585"/>
            <a:ext cx="74373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685800"/>
            <a:r>
              <a:rPr lang="en-US" sz="4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Structures of a Descriptive Text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48304182"/>
              </p:ext>
            </p:extLst>
          </p:nvPr>
        </p:nvGraphicFramePr>
        <p:xfrm>
          <a:off x="152400" y="1472753"/>
          <a:ext cx="89916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/>
          </p:nvPr>
        </p:nvGraphicFramePr>
        <p:xfrm>
          <a:off x="152400" y="2645804"/>
          <a:ext cx="8991600" cy="147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 5"/>
          <p:cNvGraphicFramePr/>
          <p:nvPr>
            <p:extLst/>
          </p:nvPr>
        </p:nvGraphicFramePr>
        <p:xfrm>
          <a:off x="168349" y="3333751"/>
          <a:ext cx="8991600" cy="147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9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8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29020" y="1652375"/>
            <a:ext cx="528978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Clr>
                <a:srgbClr val="70AD47">
                  <a:lumMod val="50000"/>
                </a:srgbClr>
              </a:buClr>
              <a:buFont typeface="Wingdings" panose="05000000000000000000" pitchFamily="2" charset="2"/>
              <a:buChar char="Ø"/>
            </a:pPr>
            <a:r>
              <a:rPr lang="en-GB" sz="21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Specific participant: it can be something which is not common and usually unique because it is the only one in the world.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514600" y="30075"/>
            <a:ext cx="5866327" cy="1151732"/>
          </a:xfrm>
          <a:prstGeom prst="cloudCallout">
            <a:avLst>
              <a:gd name="adj1" fmla="val -42697"/>
              <a:gd name="adj2" fmla="val 9826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2400" dirty="0">
                <a:solidFill>
                  <a:srgbClr val="002060"/>
                </a:solidFill>
                <a:latin typeface="Calibri" panose="020F0502020204030204"/>
              </a:rPr>
              <a:t>What are the language features of a descriptive text?</a:t>
            </a:r>
          </a:p>
        </p:txBody>
      </p:sp>
      <p:sp>
        <p:nvSpPr>
          <p:cNvPr id="3" name="Rectangle 2"/>
          <p:cNvSpPr/>
          <p:nvPr/>
        </p:nvSpPr>
        <p:spPr>
          <a:xfrm>
            <a:off x="3529020" y="2744465"/>
            <a:ext cx="506762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Clr>
                <a:srgbClr val="70AD47">
                  <a:lumMod val="50000"/>
                </a:srgbClr>
              </a:buClr>
              <a:buFont typeface="Wingdings" panose="05000000000000000000" pitchFamily="2" charset="2"/>
              <a:buChar char="Ø"/>
            </a:pPr>
            <a:r>
              <a:rPr lang="en-GB" sz="21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The use adjectives: they can be adjectives, adjective phrases, or/and adjective </a:t>
            </a:r>
            <a:r>
              <a:rPr lang="en-US" sz="21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clauses.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3529019" y="3814548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685800">
              <a:buClr>
                <a:srgbClr val="70AD47">
                  <a:lumMod val="50000"/>
                </a:srgbClr>
              </a:buClr>
              <a:buFont typeface="Wingdings" panose="05000000000000000000" pitchFamily="2" charset="2"/>
              <a:buChar char="Ø"/>
            </a:pPr>
            <a:r>
              <a:rPr lang="en-GB" sz="21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The use of simple present tense.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9227" y="4282816"/>
            <a:ext cx="312701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defTabSz="685800">
              <a:buClr>
                <a:srgbClr val="70AD47">
                  <a:lumMod val="50000"/>
                </a:srgbClr>
              </a:buClr>
              <a:buFont typeface="Wingdings" panose="05000000000000000000" pitchFamily="2" charset="2"/>
              <a:buChar char="Ø"/>
            </a:pPr>
            <a:r>
              <a:rPr lang="en-GB" sz="21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The use of action verbs.</a:t>
            </a:r>
            <a:endParaRPr lang="en-US" sz="2100" dirty="0">
              <a:solidFill>
                <a:srgbClr val="70AD47">
                  <a:lumMod val="50000"/>
                </a:srgbClr>
              </a:solidFill>
              <a:latin typeface="Calibri" panose="020F050202020403020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57" r="39136"/>
          <a:stretch/>
        </p:blipFill>
        <p:spPr>
          <a:xfrm>
            <a:off x="-170645" y="348915"/>
            <a:ext cx="3657600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59076435"/>
              </p:ext>
            </p:extLst>
          </p:nvPr>
        </p:nvGraphicFramePr>
        <p:xfrm>
          <a:off x="277968" y="0"/>
          <a:ext cx="8637431" cy="485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3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7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83679" y="1346139"/>
            <a:ext cx="5914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The simple present tense is used in sentences which express an activity or fact that occurs in the present. </a:t>
            </a:r>
          </a:p>
        </p:txBody>
      </p:sp>
      <p:sp>
        <p:nvSpPr>
          <p:cNvPr id="6" name="Rectangle 5"/>
          <p:cNvSpPr/>
          <p:nvPr/>
        </p:nvSpPr>
        <p:spPr>
          <a:xfrm>
            <a:off x="2085306" y="96519"/>
            <a:ext cx="513204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 defTabSz="685800"/>
            <a:r>
              <a:rPr lang="en-US" sz="4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alibri" panose="020F0502020204030204"/>
              </a:rPr>
              <a:t>Simple Present Tense</a:t>
            </a:r>
          </a:p>
        </p:txBody>
      </p:sp>
      <p:sp>
        <p:nvSpPr>
          <p:cNvPr id="3" name="Rectangle 2"/>
          <p:cNvSpPr/>
          <p:nvPr/>
        </p:nvSpPr>
        <p:spPr>
          <a:xfrm>
            <a:off x="2568607" y="1895096"/>
            <a:ext cx="672599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Look at the examples.</a:t>
            </a:r>
          </a:p>
          <a:p>
            <a:pPr defTabSz="685800">
              <a:lnSpc>
                <a:spcPct val="150000"/>
              </a:lnSpc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    (a) The Hubble Space Telescope is a large telescope in spaces below.</a:t>
            </a:r>
          </a:p>
          <a:p>
            <a:pPr defTabSz="685800">
              <a:lnSpc>
                <a:spcPct val="150000"/>
              </a:lnSpc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    (b) Hubble travels about 5 miles per second.</a:t>
            </a:r>
          </a:p>
          <a:p>
            <a:pPr defTabSz="685800">
              <a:lnSpc>
                <a:spcPct val="150000"/>
              </a:lnSpc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Sentence (a) is a sentence in the form of simple present tense which uses "is“ as its verb. Sentence (b) is a sentence in the form of simple present tense with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'travels' as the verb.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5286"/>
            <a:ext cx="9144000" cy="4812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5" b="100000" l="3502" r="457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" r="54167"/>
          <a:stretch/>
        </p:blipFill>
        <p:spPr>
          <a:xfrm>
            <a:off x="-152658" y="1414916"/>
            <a:ext cx="2927199" cy="333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8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381</Words>
  <Application>Microsoft Office PowerPoint</Application>
  <PresentationFormat>On-screen Show (16:9)</PresentationFormat>
  <Paragraphs>38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ＭＳ Ｐゴシック</vt:lpstr>
      <vt:lpstr>Wingdings</vt:lpstr>
      <vt:lpstr>Office Theme</vt:lpstr>
      <vt:lpstr>Custom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Mustika Busana Keymandhita</cp:lastModifiedBy>
  <cp:revision>57</cp:revision>
  <dcterms:created xsi:type="dcterms:W3CDTF">2022-01-17T01:37:52Z</dcterms:created>
  <dcterms:modified xsi:type="dcterms:W3CDTF">2023-03-21T02:32:53Z</dcterms:modified>
</cp:coreProperties>
</file>