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1"/>
  </p:notesMasterIdLst>
  <p:sldIdLst>
    <p:sldId id="273" r:id="rId3"/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28B"/>
    <a:srgbClr val="00A4AE"/>
    <a:srgbClr val="EE1B2C"/>
    <a:srgbClr val="595959"/>
    <a:srgbClr val="BFD101"/>
    <a:srgbClr val="B2D34E"/>
    <a:srgbClr val="C9C011"/>
    <a:srgbClr val="00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41" autoAdjust="0"/>
  </p:normalViewPr>
  <p:slideViewPr>
    <p:cSldViewPr>
      <p:cViewPr varScale="1">
        <p:scale>
          <a:sx n="78" d="100"/>
          <a:sy n="78" d="100"/>
        </p:scale>
        <p:origin x="168" y="3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640746-8C0B-49B2-9D79-3F2BB9FF1D6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E218979-9F60-453D-B515-858E8F6EC347}">
      <dgm:prSet phldrT="[Text]" custT="1"/>
      <dgm:spPr/>
      <dgm:t>
        <a:bodyPr/>
        <a:lstStyle/>
        <a:p>
          <a:r>
            <a:rPr lang="en-GB" sz="2000" dirty="0" smtClean="0">
              <a:latin typeface="+mn-lt"/>
            </a:rPr>
            <a:t>In a hortatory exposition text, a recommendation is used to give advice or suggest that the readers make a choice by considering the arguments presented.</a:t>
          </a:r>
          <a:endParaRPr lang="en-US" sz="2000" dirty="0">
            <a:latin typeface="+mn-lt"/>
          </a:endParaRPr>
        </a:p>
      </dgm:t>
    </dgm:pt>
    <dgm:pt modelId="{ACBD92C4-135F-46DA-A903-0B1A1D8AE22F}" type="parTrans" cxnId="{BFEF68E7-9158-4994-B562-21631614DDAE}">
      <dgm:prSet/>
      <dgm:spPr/>
      <dgm:t>
        <a:bodyPr/>
        <a:lstStyle/>
        <a:p>
          <a:endParaRPr lang="en-US" sz="4800"/>
        </a:p>
      </dgm:t>
    </dgm:pt>
    <dgm:pt modelId="{CFD99759-3163-4C10-A453-05A56D74F0C5}" type="sibTrans" cxnId="{BFEF68E7-9158-4994-B562-21631614DDAE}">
      <dgm:prSet/>
      <dgm:spPr/>
      <dgm:t>
        <a:bodyPr/>
        <a:lstStyle/>
        <a:p>
          <a:endParaRPr lang="en-US" sz="4800"/>
        </a:p>
      </dgm:t>
    </dgm:pt>
    <dgm:pt modelId="{4DF3C9C6-AB4C-424E-8184-0DF83F3F3F9D}" type="pres">
      <dgm:prSet presAssocID="{76640746-8C0B-49B2-9D79-3F2BB9FF1D6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AF146956-B6A0-4F3B-9689-5443297121A3}" type="pres">
      <dgm:prSet presAssocID="{76640746-8C0B-49B2-9D79-3F2BB9FF1D6B}" presName="Name1" presStyleCnt="0"/>
      <dgm:spPr/>
      <dgm:t>
        <a:bodyPr/>
        <a:lstStyle/>
        <a:p>
          <a:endParaRPr lang="en-US"/>
        </a:p>
      </dgm:t>
    </dgm:pt>
    <dgm:pt modelId="{52649C98-1786-400A-B491-7A3D39233A4A}" type="pres">
      <dgm:prSet presAssocID="{76640746-8C0B-49B2-9D79-3F2BB9FF1D6B}" presName="cycle" presStyleCnt="0"/>
      <dgm:spPr/>
      <dgm:t>
        <a:bodyPr/>
        <a:lstStyle/>
        <a:p>
          <a:endParaRPr lang="en-US"/>
        </a:p>
      </dgm:t>
    </dgm:pt>
    <dgm:pt modelId="{748E2116-4684-4D33-8E15-46F68F1867B6}" type="pres">
      <dgm:prSet presAssocID="{76640746-8C0B-49B2-9D79-3F2BB9FF1D6B}" presName="srcNode" presStyleLbl="node1" presStyleIdx="0" presStyleCnt="1"/>
      <dgm:spPr/>
      <dgm:t>
        <a:bodyPr/>
        <a:lstStyle/>
        <a:p>
          <a:endParaRPr lang="en-US"/>
        </a:p>
      </dgm:t>
    </dgm:pt>
    <dgm:pt modelId="{368F00D1-785F-42B6-9ECA-BD8729551DA4}" type="pres">
      <dgm:prSet presAssocID="{76640746-8C0B-49B2-9D79-3F2BB9FF1D6B}" presName="conn" presStyleLbl="parChTrans1D2" presStyleIdx="0" presStyleCnt="1"/>
      <dgm:spPr/>
      <dgm:t>
        <a:bodyPr/>
        <a:lstStyle/>
        <a:p>
          <a:endParaRPr lang="en-US"/>
        </a:p>
      </dgm:t>
    </dgm:pt>
    <dgm:pt modelId="{CE333A8F-CF1F-4A6F-AF29-1D9B1801768C}" type="pres">
      <dgm:prSet presAssocID="{76640746-8C0B-49B2-9D79-3F2BB9FF1D6B}" presName="extraNode" presStyleLbl="node1" presStyleIdx="0" presStyleCnt="1"/>
      <dgm:spPr/>
      <dgm:t>
        <a:bodyPr/>
        <a:lstStyle/>
        <a:p>
          <a:endParaRPr lang="en-US"/>
        </a:p>
      </dgm:t>
    </dgm:pt>
    <dgm:pt modelId="{850CA899-3F3E-419A-883E-F5C3236668B9}" type="pres">
      <dgm:prSet presAssocID="{76640746-8C0B-49B2-9D79-3F2BB9FF1D6B}" presName="dstNode" presStyleLbl="node1" presStyleIdx="0" presStyleCnt="1"/>
      <dgm:spPr/>
      <dgm:t>
        <a:bodyPr/>
        <a:lstStyle/>
        <a:p>
          <a:endParaRPr lang="en-US"/>
        </a:p>
      </dgm:t>
    </dgm:pt>
    <dgm:pt modelId="{ACCAA86A-A175-4129-8B30-8EAF46575FAF}" type="pres">
      <dgm:prSet presAssocID="{EE218979-9F60-453D-B515-858E8F6EC347}" presName="text_1" presStyleLbl="node1" presStyleIdx="0" presStyleCnt="1" custScaleY="1786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F9E176-354F-4567-810D-BFFF6CEDCEDE}" type="pres">
      <dgm:prSet presAssocID="{EE218979-9F60-453D-B515-858E8F6EC347}" presName="accent_1" presStyleCnt="0"/>
      <dgm:spPr/>
      <dgm:t>
        <a:bodyPr/>
        <a:lstStyle/>
        <a:p>
          <a:endParaRPr lang="en-US"/>
        </a:p>
      </dgm:t>
    </dgm:pt>
    <dgm:pt modelId="{6A3767E7-5351-43F4-B4F2-B38CFBF804B1}" type="pres">
      <dgm:prSet presAssocID="{EE218979-9F60-453D-B515-858E8F6EC347}" presName="accentRepeatNode" presStyleLbl="solidFgAcc1" presStyleIdx="0" presStyleCnt="1"/>
      <dgm:spPr/>
      <dgm:t>
        <a:bodyPr/>
        <a:lstStyle/>
        <a:p>
          <a:endParaRPr lang="en-US"/>
        </a:p>
      </dgm:t>
    </dgm:pt>
  </dgm:ptLst>
  <dgm:cxnLst>
    <dgm:cxn modelId="{3D759105-12B4-4965-BE91-918270CC9B05}" type="presOf" srcId="{CFD99759-3163-4C10-A453-05A56D74F0C5}" destId="{368F00D1-785F-42B6-9ECA-BD8729551DA4}" srcOrd="0" destOrd="0" presId="urn:microsoft.com/office/officeart/2008/layout/VerticalCurvedList"/>
    <dgm:cxn modelId="{9BAFE600-438C-4297-9F2D-C66CBBA3F75C}" type="presOf" srcId="{76640746-8C0B-49B2-9D79-3F2BB9FF1D6B}" destId="{4DF3C9C6-AB4C-424E-8184-0DF83F3F3F9D}" srcOrd="0" destOrd="0" presId="urn:microsoft.com/office/officeart/2008/layout/VerticalCurvedList"/>
    <dgm:cxn modelId="{4536575B-5FB1-4FDC-B514-AC4187D2D12B}" type="presOf" srcId="{EE218979-9F60-453D-B515-858E8F6EC347}" destId="{ACCAA86A-A175-4129-8B30-8EAF46575FAF}" srcOrd="0" destOrd="0" presId="urn:microsoft.com/office/officeart/2008/layout/VerticalCurvedList"/>
    <dgm:cxn modelId="{BFEF68E7-9158-4994-B562-21631614DDAE}" srcId="{76640746-8C0B-49B2-9D79-3F2BB9FF1D6B}" destId="{EE218979-9F60-453D-B515-858E8F6EC347}" srcOrd="0" destOrd="0" parTransId="{ACBD92C4-135F-46DA-A903-0B1A1D8AE22F}" sibTransId="{CFD99759-3163-4C10-A453-05A56D74F0C5}"/>
    <dgm:cxn modelId="{324C5669-9C9E-4D9E-836B-7FBBFF0F088A}" type="presParOf" srcId="{4DF3C9C6-AB4C-424E-8184-0DF83F3F3F9D}" destId="{AF146956-B6A0-4F3B-9689-5443297121A3}" srcOrd="0" destOrd="0" presId="urn:microsoft.com/office/officeart/2008/layout/VerticalCurvedList"/>
    <dgm:cxn modelId="{B20886F2-F829-4B0E-B4FD-66F9A7D3D86D}" type="presParOf" srcId="{AF146956-B6A0-4F3B-9689-5443297121A3}" destId="{52649C98-1786-400A-B491-7A3D39233A4A}" srcOrd="0" destOrd="0" presId="urn:microsoft.com/office/officeart/2008/layout/VerticalCurvedList"/>
    <dgm:cxn modelId="{EDC6553D-0161-47C9-86B9-87395FFECF2C}" type="presParOf" srcId="{52649C98-1786-400A-B491-7A3D39233A4A}" destId="{748E2116-4684-4D33-8E15-46F68F1867B6}" srcOrd="0" destOrd="0" presId="urn:microsoft.com/office/officeart/2008/layout/VerticalCurvedList"/>
    <dgm:cxn modelId="{9F23D0AA-F887-4CFD-AC9F-BB638BCF9C88}" type="presParOf" srcId="{52649C98-1786-400A-B491-7A3D39233A4A}" destId="{368F00D1-785F-42B6-9ECA-BD8729551DA4}" srcOrd="1" destOrd="0" presId="urn:microsoft.com/office/officeart/2008/layout/VerticalCurvedList"/>
    <dgm:cxn modelId="{DDEB5083-047C-4D67-A2CE-EF4F178C819A}" type="presParOf" srcId="{52649C98-1786-400A-B491-7A3D39233A4A}" destId="{CE333A8F-CF1F-4A6F-AF29-1D9B1801768C}" srcOrd="2" destOrd="0" presId="urn:microsoft.com/office/officeart/2008/layout/VerticalCurvedList"/>
    <dgm:cxn modelId="{773D905F-3D76-4C8A-AD25-2061CD7DF8EB}" type="presParOf" srcId="{52649C98-1786-400A-B491-7A3D39233A4A}" destId="{850CA899-3F3E-419A-883E-F5C3236668B9}" srcOrd="3" destOrd="0" presId="urn:microsoft.com/office/officeart/2008/layout/VerticalCurvedList"/>
    <dgm:cxn modelId="{D59625E9-7643-4231-9F5A-A9C8A91855F5}" type="presParOf" srcId="{AF146956-B6A0-4F3B-9689-5443297121A3}" destId="{ACCAA86A-A175-4129-8B30-8EAF46575FAF}" srcOrd="1" destOrd="0" presId="urn:microsoft.com/office/officeart/2008/layout/VerticalCurvedList"/>
    <dgm:cxn modelId="{8F904498-51BC-4064-B31C-53C276C1B6D4}" type="presParOf" srcId="{AF146956-B6A0-4F3B-9689-5443297121A3}" destId="{E8F9E176-354F-4567-810D-BFFF6CEDCEDE}" srcOrd="2" destOrd="0" presId="urn:microsoft.com/office/officeart/2008/layout/VerticalCurvedList"/>
    <dgm:cxn modelId="{88BA9121-60A5-4C2F-8A10-407E8AF46DE7}" type="presParOf" srcId="{E8F9E176-354F-4567-810D-BFFF6CEDCEDE}" destId="{6A3767E7-5351-43F4-B4F2-B38CFBF804B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640746-8C0B-49B2-9D79-3F2BB9FF1D6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E218979-9F60-453D-B515-858E8F6EC347}">
      <dgm:prSet phldrT="[Text]" custT="1"/>
      <dgm:spPr/>
      <dgm:t>
        <a:bodyPr/>
        <a:lstStyle/>
        <a:p>
          <a:r>
            <a:rPr lang="en-GB" sz="2000" dirty="0" smtClean="0">
              <a:latin typeface="+mn-lt"/>
            </a:rPr>
            <a:t>The structure of a hortatory exposition text has three elements: thesis, arguments, </a:t>
          </a:r>
          <a:r>
            <a:rPr lang="en-US" sz="2000" dirty="0" smtClean="0">
              <a:latin typeface="+mn-lt"/>
            </a:rPr>
            <a:t>and recommendation.</a:t>
          </a:r>
          <a:endParaRPr lang="en-US" sz="2000" dirty="0">
            <a:latin typeface="+mn-lt"/>
          </a:endParaRPr>
        </a:p>
      </dgm:t>
    </dgm:pt>
    <dgm:pt modelId="{ACBD92C4-135F-46DA-A903-0B1A1D8AE22F}" type="parTrans" cxnId="{BFEF68E7-9158-4994-B562-21631614DDAE}">
      <dgm:prSet/>
      <dgm:spPr/>
      <dgm:t>
        <a:bodyPr/>
        <a:lstStyle/>
        <a:p>
          <a:endParaRPr lang="en-US" sz="4800"/>
        </a:p>
      </dgm:t>
    </dgm:pt>
    <dgm:pt modelId="{CFD99759-3163-4C10-A453-05A56D74F0C5}" type="sibTrans" cxnId="{BFEF68E7-9158-4994-B562-21631614DDAE}">
      <dgm:prSet/>
      <dgm:spPr/>
      <dgm:t>
        <a:bodyPr/>
        <a:lstStyle/>
        <a:p>
          <a:endParaRPr lang="en-US" sz="4800"/>
        </a:p>
      </dgm:t>
    </dgm:pt>
    <dgm:pt modelId="{4DF3C9C6-AB4C-424E-8184-0DF83F3F3F9D}" type="pres">
      <dgm:prSet presAssocID="{76640746-8C0B-49B2-9D79-3F2BB9FF1D6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AF146956-B6A0-4F3B-9689-5443297121A3}" type="pres">
      <dgm:prSet presAssocID="{76640746-8C0B-49B2-9D79-3F2BB9FF1D6B}" presName="Name1" presStyleCnt="0"/>
      <dgm:spPr/>
      <dgm:t>
        <a:bodyPr/>
        <a:lstStyle/>
        <a:p>
          <a:endParaRPr lang="en-US"/>
        </a:p>
      </dgm:t>
    </dgm:pt>
    <dgm:pt modelId="{52649C98-1786-400A-B491-7A3D39233A4A}" type="pres">
      <dgm:prSet presAssocID="{76640746-8C0B-49B2-9D79-3F2BB9FF1D6B}" presName="cycle" presStyleCnt="0"/>
      <dgm:spPr/>
      <dgm:t>
        <a:bodyPr/>
        <a:lstStyle/>
        <a:p>
          <a:endParaRPr lang="en-US"/>
        </a:p>
      </dgm:t>
    </dgm:pt>
    <dgm:pt modelId="{748E2116-4684-4D33-8E15-46F68F1867B6}" type="pres">
      <dgm:prSet presAssocID="{76640746-8C0B-49B2-9D79-3F2BB9FF1D6B}" presName="srcNode" presStyleLbl="node1" presStyleIdx="0" presStyleCnt="1"/>
      <dgm:spPr/>
      <dgm:t>
        <a:bodyPr/>
        <a:lstStyle/>
        <a:p>
          <a:endParaRPr lang="en-US"/>
        </a:p>
      </dgm:t>
    </dgm:pt>
    <dgm:pt modelId="{368F00D1-785F-42B6-9ECA-BD8729551DA4}" type="pres">
      <dgm:prSet presAssocID="{76640746-8C0B-49B2-9D79-3F2BB9FF1D6B}" presName="conn" presStyleLbl="parChTrans1D2" presStyleIdx="0" presStyleCnt="1"/>
      <dgm:spPr/>
      <dgm:t>
        <a:bodyPr/>
        <a:lstStyle/>
        <a:p>
          <a:endParaRPr lang="en-US"/>
        </a:p>
      </dgm:t>
    </dgm:pt>
    <dgm:pt modelId="{CE333A8F-CF1F-4A6F-AF29-1D9B1801768C}" type="pres">
      <dgm:prSet presAssocID="{76640746-8C0B-49B2-9D79-3F2BB9FF1D6B}" presName="extraNode" presStyleLbl="node1" presStyleIdx="0" presStyleCnt="1"/>
      <dgm:spPr/>
      <dgm:t>
        <a:bodyPr/>
        <a:lstStyle/>
        <a:p>
          <a:endParaRPr lang="en-US"/>
        </a:p>
      </dgm:t>
    </dgm:pt>
    <dgm:pt modelId="{850CA899-3F3E-419A-883E-F5C3236668B9}" type="pres">
      <dgm:prSet presAssocID="{76640746-8C0B-49B2-9D79-3F2BB9FF1D6B}" presName="dstNode" presStyleLbl="node1" presStyleIdx="0" presStyleCnt="1"/>
      <dgm:spPr/>
      <dgm:t>
        <a:bodyPr/>
        <a:lstStyle/>
        <a:p>
          <a:endParaRPr lang="en-US"/>
        </a:p>
      </dgm:t>
    </dgm:pt>
    <dgm:pt modelId="{ACCAA86A-A175-4129-8B30-8EAF46575FAF}" type="pres">
      <dgm:prSet presAssocID="{EE218979-9F60-453D-B515-858E8F6EC347}" presName="text_1" presStyleLbl="node1" presStyleIdx="0" presStyleCnt="1" custScaleY="1786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F9E176-354F-4567-810D-BFFF6CEDCEDE}" type="pres">
      <dgm:prSet presAssocID="{EE218979-9F60-453D-B515-858E8F6EC347}" presName="accent_1" presStyleCnt="0"/>
      <dgm:spPr/>
      <dgm:t>
        <a:bodyPr/>
        <a:lstStyle/>
        <a:p>
          <a:endParaRPr lang="en-US"/>
        </a:p>
      </dgm:t>
    </dgm:pt>
    <dgm:pt modelId="{6A3767E7-5351-43F4-B4F2-B38CFBF804B1}" type="pres">
      <dgm:prSet presAssocID="{EE218979-9F60-453D-B515-858E8F6EC347}" presName="accentRepeatNode" presStyleLbl="solidFgAcc1" presStyleIdx="0" presStyleCnt="1"/>
      <dgm:spPr/>
      <dgm:t>
        <a:bodyPr/>
        <a:lstStyle/>
        <a:p>
          <a:endParaRPr lang="en-US"/>
        </a:p>
      </dgm:t>
    </dgm:pt>
  </dgm:ptLst>
  <dgm:cxnLst>
    <dgm:cxn modelId="{5F459BC4-10B9-47AB-A3C3-0B768A28E18D}" type="presOf" srcId="{EE218979-9F60-453D-B515-858E8F6EC347}" destId="{ACCAA86A-A175-4129-8B30-8EAF46575FAF}" srcOrd="0" destOrd="0" presId="urn:microsoft.com/office/officeart/2008/layout/VerticalCurvedList"/>
    <dgm:cxn modelId="{E0D8423E-376E-4DCE-84BB-0386311F1C92}" type="presOf" srcId="{CFD99759-3163-4C10-A453-05A56D74F0C5}" destId="{368F00D1-785F-42B6-9ECA-BD8729551DA4}" srcOrd="0" destOrd="0" presId="urn:microsoft.com/office/officeart/2008/layout/VerticalCurvedList"/>
    <dgm:cxn modelId="{296CF62B-B0DE-4408-8ABD-C65F46F0F061}" type="presOf" srcId="{76640746-8C0B-49B2-9D79-3F2BB9FF1D6B}" destId="{4DF3C9C6-AB4C-424E-8184-0DF83F3F3F9D}" srcOrd="0" destOrd="0" presId="urn:microsoft.com/office/officeart/2008/layout/VerticalCurvedList"/>
    <dgm:cxn modelId="{BFEF68E7-9158-4994-B562-21631614DDAE}" srcId="{76640746-8C0B-49B2-9D79-3F2BB9FF1D6B}" destId="{EE218979-9F60-453D-B515-858E8F6EC347}" srcOrd="0" destOrd="0" parTransId="{ACBD92C4-135F-46DA-A903-0B1A1D8AE22F}" sibTransId="{CFD99759-3163-4C10-A453-05A56D74F0C5}"/>
    <dgm:cxn modelId="{ED0E968F-FA2F-4104-972F-5E5675DE4B08}" type="presParOf" srcId="{4DF3C9C6-AB4C-424E-8184-0DF83F3F3F9D}" destId="{AF146956-B6A0-4F3B-9689-5443297121A3}" srcOrd="0" destOrd="0" presId="urn:microsoft.com/office/officeart/2008/layout/VerticalCurvedList"/>
    <dgm:cxn modelId="{8D802A0F-6A47-4822-A23B-04705BFB9DEA}" type="presParOf" srcId="{AF146956-B6A0-4F3B-9689-5443297121A3}" destId="{52649C98-1786-400A-B491-7A3D39233A4A}" srcOrd="0" destOrd="0" presId="urn:microsoft.com/office/officeart/2008/layout/VerticalCurvedList"/>
    <dgm:cxn modelId="{C481EAB8-4C40-461F-907A-6432EA51B909}" type="presParOf" srcId="{52649C98-1786-400A-B491-7A3D39233A4A}" destId="{748E2116-4684-4D33-8E15-46F68F1867B6}" srcOrd="0" destOrd="0" presId="urn:microsoft.com/office/officeart/2008/layout/VerticalCurvedList"/>
    <dgm:cxn modelId="{AE35832E-F542-4E96-BC9A-BF2A3D711AFF}" type="presParOf" srcId="{52649C98-1786-400A-B491-7A3D39233A4A}" destId="{368F00D1-785F-42B6-9ECA-BD8729551DA4}" srcOrd="1" destOrd="0" presId="urn:microsoft.com/office/officeart/2008/layout/VerticalCurvedList"/>
    <dgm:cxn modelId="{3EA92432-4D55-4150-8F40-38E644CD0E29}" type="presParOf" srcId="{52649C98-1786-400A-B491-7A3D39233A4A}" destId="{CE333A8F-CF1F-4A6F-AF29-1D9B1801768C}" srcOrd="2" destOrd="0" presId="urn:microsoft.com/office/officeart/2008/layout/VerticalCurvedList"/>
    <dgm:cxn modelId="{4560976E-3820-492B-8DEA-AB96C065B4D1}" type="presParOf" srcId="{52649C98-1786-400A-B491-7A3D39233A4A}" destId="{850CA899-3F3E-419A-883E-F5C3236668B9}" srcOrd="3" destOrd="0" presId="urn:microsoft.com/office/officeart/2008/layout/VerticalCurvedList"/>
    <dgm:cxn modelId="{E9A81E05-1CC7-4450-8019-E857E319374C}" type="presParOf" srcId="{AF146956-B6A0-4F3B-9689-5443297121A3}" destId="{ACCAA86A-A175-4129-8B30-8EAF46575FAF}" srcOrd="1" destOrd="0" presId="urn:microsoft.com/office/officeart/2008/layout/VerticalCurvedList"/>
    <dgm:cxn modelId="{31F8E667-882F-4406-A012-339B2C4D38D1}" type="presParOf" srcId="{AF146956-B6A0-4F3B-9689-5443297121A3}" destId="{E8F9E176-354F-4567-810D-BFFF6CEDCEDE}" srcOrd="2" destOrd="0" presId="urn:microsoft.com/office/officeart/2008/layout/VerticalCurvedList"/>
    <dgm:cxn modelId="{A26BF234-5EEF-4706-84A1-15B4ADEA8352}" type="presParOf" srcId="{E8F9E176-354F-4567-810D-BFFF6CEDCEDE}" destId="{6A3767E7-5351-43F4-B4F2-B38CFBF804B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03D0A2-BBFE-42DA-AF95-C97378D9EF9C}" type="doc">
      <dgm:prSet loTypeId="urn:microsoft.com/office/officeart/2005/8/layout/orgChart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8B212DE-81CA-4C82-B83F-18DE0EBBFE42}">
      <dgm:prSet phldrT="[Text]" custT="1"/>
      <dgm:spPr/>
      <dgm:t>
        <a:bodyPr/>
        <a:lstStyle/>
        <a:p>
          <a:r>
            <a:rPr lang="en-US" sz="2000" b="1" dirty="0" smtClean="0">
              <a:latin typeface="+mn-lt"/>
            </a:rPr>
            <a:t>Structures of a Hortatory Exposition Text</a:t>
          </a:r>
          <a:endParaRPr lang="en-US" sz="2000" b="1" dirty="0">
            <a:latin typeface="+mn-lt"/>
          </a:endParaRPr>
        </a:p>
      </dgm:t>
    </dgm:pt>
    <dgm:pt modelId="{A614CB61-1D9E-478C-AD6E-D2CBB463BB35}" type="parTrans" cxnId="{C22A4677-0EC8-4908-8113-47795719060F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E20DA589-CFD2-45A2-BF52-DDE4E957CCD6}" type="sibTrans" cxnId="{C22A4677-0EC8-4908-8113-47795719060F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F101B136-3452-4E12-8DFE-795492770F49}">
      <dgm:prSet phldrT="[Text]" custT="1"/>
      <dgm:spPr/>
      <dgm:t>
        <a:bodyPr/>
        <a:lstStyle/>
        <a:p>
          <a:r>
            <a:rPr lang="en-GB" sz="2000" b="1" dirty="0" smtClean="0">
              <a:latin typeface="+mn-lt"/>
            </a:rPr>
            <a:t>Thesis</a:t>
          </a:r>
          <a:endParaRPr lang="en-US" sz="2000" b="1" dirty="0">
            <a:latin typeface="+mn-lt"/>
          </a:endParaRPr>
        </a:p>
      </dgm:t>
    </dgm:pt>
    <dgm:pt modelId="{18F71C25-0BD6-4517-9DB1-AA6E9A92B976}" type="parTrans" cxnId="{FB87EFD6-E2B9-4716-9FE4-FA736357D2BD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599F8A03-5A91-4C10-BE77-F3675B3A98BB}" type="sibTrans" cxnId="{FB87EFD6-E2B9-4716-9FE4-FA736357D2BD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9C2EC541-8596-4A40-B43D-2E5418FFB64D}">
      <dgm:prSet phldrT="[Text]" custT="1"/>
      <dgm:spPr/>
      <dgm:t>
        <a:bodyPr/>
        <a:lstStyle/>
        <a:p>
          <a:r>
            <a:rPr lang="en-US" sz="2000" b="1" dirty="0" smtClean="0">
              <a:latin typeface="+mn-lt"/>
            </a:rPr>
            <a:t>Argument</a:t>
          </a:r>
          <a:endParaRPr lang="en-US" sz="2000" b="1" dirty="0">
            <a:latin typeface="+mn-lt"/>
          </a:endParaRPr>
        </a:p>
      </dgm:t>
    </dgm:pt>
    <dgm:pt modelId="{8CBB7348-C3B5-4618-8ED9-2348F70F2370}" type="parTrans" cxnId="{F7BE94CE-B46C-412D-82FA-BDBBF8703D6D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380F3F47-236D-4590-82BB-00D99E8CDAAA}" type="sibTrans" cxnId="{F7BE94CE-B46C-412D-82FA-BDBBF8703D6D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6B513880-F6BB-4420-87B9-00C916A97022}">
      <dgm:prSet phldrT="[Text]" custT="1"/>
      <dgm:spPr/>
      <dgm:t>
        <a:bodyPr/>
        <a:lstStyle/>
        <a:p>
          <a:r>
            <a:rPr lang="en-US" sz="2000" b="1" dirty="0" err="1" smtClean="0">
              <a:latin typeface="+mn-lt"/>
            </a:rPr>
            <a:t>Recomendation</a:t>
          </a:r>
          <a:endParaRPr lang="en-US" sz="2000" b="1" dirty="0">
            <a:latin typeface="+mn-lt"/>
          </a:endParaRPr>
        </a:p>
      </dgm:t>
    </dgm:pt>
    <dgm:pt modelId="{99003A52-0B27-47A3-BF50-144431B631C3}" type="parTrans" cxnId="{EA1419A0-561B-4066-B842-360A031C8C0F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80377606-237B-48BD-92D0-B8EA307A2CF9}" type="sibTrans" cxnId="{EA1419A0-561B-4066-B842-360A031C8C0F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DF2E32C5-C7A5-4D97-BF47-08DCA5386AC9}">
      <dgm:prSet custT="1"/>
      <dgm:spPr/>
      <dgm:t>
        <a:bodyPr/>
        <a:lstStyle/>
        <a:p>
          <a:r>
            <a:rPr lang="en-GB" sz="2000" dirty="0" smtClean="0">
              <a:latin typeface="+mn-lt"/>
            </a:rPr>
            <a:t>It presents the issue of concern.</a:t>
          </a:r>
          <a:endParaRPr lang="en-US" sz="2000" dirty="0">
            <a:latin typeface="+mn-lt"/>
          </a:endParaRPr>
        </a:p>
      </dgm:t>
    </dgm:pt>
    <dgm:pt modelId="{0231EA6F-D618-447B-A890-012808CAC213}" type="parTrans" cxnId="{D4DB834C-766B-44CC-A64C-4FD670DE615E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E620545B-2D18-444D-B777-8E73A66EBCD2}" type="sibTrans" cxnId="{D4DB834C-766B-44CC-A64C-4FD670DE615E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D742565B-1469-468E-B3E3-1277B6B68465}">
      <dgm:prSet custT="1"/>
      <dgm:spPr/>
      <dgm:t>
        <a:bodyPr/>
        <a:lstStyle/>
        <a:p>
          <a:r>
            <a:rPr lang="en-GB" sz="2000" dirty="0" smtClean="0">
              <a:latin typeface="+mn-lt"/>
            </a:rPr>
            <a:t>It presents the reasons for concern, leading to the recommendation.</a:t>
          </a:r>
          <a:endParaRPr lang="en-US" sz="2000" dirty="0">
            <a:latin typeface="+mn-lt"/>
          </a:endParaRPr>
        </a:p>
      </dgm:t>
    </dgm:pt>
    <dgm:pt modelId="{C38D9B3C-F310-490E-8808-A474F7D3E765}" type="parTrans" cxnId="{3E10EEA6-5DA2-477B-82C5-B24F3650CDC8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29412936-7D4C-47A4-85E5-336C0DE060FD}" type="sibTrans" cxnId="{3E10EEA6-5DA2-477B-82C5-B24F3650CDC8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CE44AECF-FC96-43AB-A142-73A428A05BA9}">
      <dgm:prSet custT="1"/>
      <dgm:spPr/>
      <dgm:t>
        <a:bodyPr/>
        <a:lstStyle/>
        <a:p>
          <a:r>
            <a:rPr lang="en-GB" sz="2000" dirty="0" smtClean="0">
              <a:latin typeface="+mn-lt"/>
            </a:rPr>
            <a:t>It presents the statement of what ought or ought not to happen. </a:t>
          </a:r>
          <a:endParaRPr lang="en-US" sz="2000" dirty="0">
            <a:latin typeface="+mn-lt"/>
          </a:endParaRPr>
        </a:p>
      </dgm:t>
    </dgm:pt>
    <dgm:pt modelId="{AB858986-898F-49C8-8554-7A3D8159008E}" type="parTrans" cxnId="{CB65BF9A-EA62-4EB1-BFFE-80E01152AD85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E3144241-9761-4722-A94D-2F37BA645EC6}" type="sibTrans" cxnId="{CB65BF9A-EA62-4EB1-BFFE-80E01152AD85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644B2CE8-9C1A-4CD0-A729-5FD50918786B}" type="pres">
      <dgm:prSet presAssocID="{ED03D0A2-BBFE-42DA-AF95-C97378D9EF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10C080E-B65F-4D88-9AB2-80EDFE6BBD8C}" type="pres">
      <dgm:prSet presAssocID="{78B212DE-81CA-4C82-B83F-18DE0EBBFE42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D0690696-CB53-4D29-AFDE-9A8AF0204766}" type="pres">
      <dgm:prSet presAssocID="{78B212DE-81CA-4C82-B83F-18DE0EBBFE42}" presName="rootComposite1" presStyleCnt="0"/>
      <dgm:spPr/>
      <dgm:t>
        <a:bodyPr/>
        <a:lstStyle/>
        <a:p>
          <a:endParaRPr lang="en-US"/>
        </a:p>
      </dgm:t>
    </dgm:pt>
    <dgm:pt modelId="{56F04761-57F9-4289-97CE-77865487B168}" type="pres">
      <dgm:prSet presAssocID="{78B212DE-81CA-4C82-B83F-18DE0EBBFE42}" presName="rootText1" presStyleLbl="node0" presStyleIdx="0" presStyleCnt="1" custScaleX="1522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62500BA-5F28-439D-91BE-14A61FC2A4FD}" type="pres">
      <dgm:prSet presAssocID="{78B212DE-81CA-4C82-B83F-18DE0EBBFE42}" presName="rootConnector1" presStyleLbl="node1" presStyleIdx="0" presStyleCnt="0"/>
      <dgm:spPr/>
      <dgm:t>
        <a:bodyPr/>
        <a:lstStyle/>
        <a:p>
          <a:endParaRPr lang="en-US"/>
        </a:p>
      </dgm:t>
    </dgm:pt>
    <dgm:pt modelId="{8CC907DF-78BC-4486-A1E2-C6EE716956F0}" type="pres">
      <dgm:prSet presAssocID="{78B212DE-81CA-4C82-B83F-18DE0EBBFE42}" presName="hierChild2" presStyleCnt="0"/>
      <dgm:spPr/>
      <dgm:t>
        <a:bodyPr/>
        <a:lstStyle/>
        <a:p>
          <a:endParaRPr lang="en-US"/>
        </a:p>
      </dgm:t>
    </dgm:pt>
    <dgm:pt modelId="{AD85B471-E337-4E1A-8F96-7822574B9953}" type="pres">
      <dgm:prSet presAssocID="{18F71C25-0BD6-4517-9DB1-AA6E9A92B976}" presName="Name37" presStyleLbl="parChTrans1D2" presStyleIdx="0" presStyleCnt="3"/>
      <dgm:spPr/>
      <dgm:t>
        <a:bodyPr/>
        <a:lstStyle/>
        <a:p>
          <a:endParaRPr lang="en-US"/>
        </a:p>
      </dgm:t>
    </dgm:pt>
    <dgm:pt modelId="{BA09B3CA-1EA0-4D91-ACCA-519D5C2BCC7F}" type="pres">
      <dgm:prSet presAssocID="{F101B136-3452-4E12-8DFE-795492770F49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5FF2A968-A92D-4192-8A8E-50EEB743B474}" type="pres">
      <dgm:prSet presAssocID="{F101B136-3452-4E12-8DFE-795492770F49}" presName="rootComposite" presStyleCnt="0"/>
      <dgm:spPr/>
      <dgm:t>
        <a:bodyPr/>
        <a:lstStyle/>
        <a:p>
          <a:endParaRPr lang="en-US"/>
        </a:p>
      </dgm:t>
    </dgm:pt>
    <dgm:pt modelId="{F45384DB-9F42-4674-BCE3-EBAA5A2E86EF}" type="pres">
      <dgm:prSet presAssocID="{F101B136-3452-4E12-8DFE-795492770F49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ACC4C05-64FC-4207-96A5-76B99F7DBFEF}" type="pres">
      <dgm:prSet presAssocID="{F101B136-3452-4E12-8DFE-795492770F49}" presName="rootConnector" presStyleLbl="node2" presStyleIdx="0" presStyleCnt="3"/>
      <dgm:spPr/>
      <dgm:t>
        <a:bodyPr/>
        <a:lstStyle/>
        <a:p>
          <a:endParaRPr lang="en-US"/>
        </a:p>
      </dgm:t>
    </dgm:pt>
    <dgm:pt modelId="{8E2F29D3-DD8F-4F42-8CF6-5F141A208119}" type="pres">
      <dgm:prSet presAssocID="{F101B136-3452-4E12-8DFE-795492770F49}" presName="hierChild4" presStyleCnt="0"/>
      <dgm:spPr/>
      <dgm:t>
        <a:bodyPr/>
        <a:lstStyle/>
        <a:p>
          <a:endParaRPr lang="en-US"/>
        </a:p>
      </dgm:t>
    </dgm:pt>
    <dgm:pt modelId="{67824C59-BB21-41CE-A515-8A77ADFA09F3}" type="pres">
      <dgm:prSet presAssocID="{0231EA6F-D618-447B-A890-012808CAC213}" presName="Name37" presStyleLbl="parChTrans1D3" presStyleIdx="0" presStyleCnt="3"/>
      <dgm:spPr/>
      <dgm:t>
        <a:bodyPr/>
        <a:lstStyle/>
        <a:p>
          <a:endParaRPr lang="en-US"/>
        </a:p>
      </dgm:t>
    </dgm:pt>
    <dgm:pt modelId="{27BB2288-D4EA-44E1-884C-6EE5BF06652D}" type="pres">
      <dgm:prSet presAssocID="{DF2E32C5-C7A5-4D97-BF47-08DCA5386AC9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5F66B0CC-6141-4AF7-AC35-EEDDE4B60B20}" type="pres">
      <dgm:prSet presAssocID="{DF2E32C5-C7A5-4D97-BF47-08DCA5386AC9}" presName="rootComposite" presStyleCnt="0"/>
      <dgm:spPr/>
      <dgm:t>
        <a:bodyPr/>
        <a:lstStyle/>
        <a:p>
          <a:endParaRPr lang="en-US"/>
        </a:p>
      </dgm:t>
    </dgm:pt>
    <dgm:pt modelId="{CBAD3342-3F02-40CF-80F7-CA9252E7F098}" type="pres">
      <dgm:prSet presAssocID="{DF2E32C5-C7A5-4D97-BF47-08DCA5386AC9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5B24D6A-330E-4C38-9972-C5D767DE662C}" type="pres">
      <dgm:prSet presAssocID="{DF2E32C5-C7A5-4D97-BF47-08DCA5386AC9}" presName="rootConnector" presStyleLbl="node3" presStyleIdx="0" presStyleCnt="3"/>
      <dgm:spPr/>
      <dgm:t>
        <a:bodyPr/>
        <a:lstStyle/>
        <a:p>
          <a:endParaRPr lang="en-US"/>
        </a:p>
      </dgm:t>
    </dgm:pt>
    <dgm:pt modelId="{0FD14542-2002-4B60-858B-1691C981818D}" type="pres">
      <dgm:prSet presAssocID="{DF2E32C5-C7A5-4D97-BF47-08DCA5386AC9}" presName="hierChild4" presStyleCnt="0"/>
      <dgm:spPr/>
      <dgm:t>
        <a:bodyPr/>
        <a:lstStyle/>
        <a:p>
          <a:endParaRPr lang="en-US"/>
        </a:p>
      </dgm:t>
    </dgm:pt>
    <dgm:pt modelId="{887B153F-40E3-4091-9DB9-4814DECF19D3}" type="pres">
      <dgm:prSet presAssocID="{DF2E32C5-C7A5-4D97-BF47-08DCA5386AC9}" presName="hierChild5" presStyleCnt="0"/>
      <dgm:spPr/>
      <dgm:t>
        <a:bodyPr/>
        <a:lstStyle/>
        <a:p>
          <a:endParaRPr lang="en-US"/>
        </a:p>
      </dgm:t>
    </dgm:pt>
    <dgm:pt modelId="{F6B463C7-5645-4578-99EC-4AE1DAED18A1}" type="pres">
      <dgm:prSet presAssocID="{F101B136-3452-4E12-8DFE-795492770F49}" presName="hierChild5" presStyleCnt="0"/>
      <dgm:spPr/>
      <dgm:t>
        <a:bodyPr/>
        <a:lstStyle/>
        <a:p>
          <a:endParaRPr lang="en-US"/>
        </a:p>
      </dgm:t>
    </dgm:pt>
    <dgm:pt modelId="{EE1065E8-938C-46BE-950E-8371B6DAC879}" type="pres">
      <dgm:prSet presAssocID="{8CBB7348-C3B5-4618-8ED9-2348F70F2370}" presName="Name37" presStyleLbl="parChTrans1D2" presStyleIdx="1" presStyleCnt="3"/>
      <dgm:spPr/>
      <dgm:t>
        <a:bodyPr/>
        <a:lstStyle/>
        <a:p>
          <a:endParaRPr lang="en-US"/>
        </a:p>
      </dgm:t>
    </dgm:pt>
    <dgm:pt modelId="{8A622F14-3169-43FE-B462-52F570906086}" type="pres">
      <dgm:prSet presAssocID="{9C2EC541-8596-4A40-B43D-2E5418FFB64D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9EEE6C92-BA7C-4142-AEC0-55EF0B93698E}" type="pres">
      <dgm:prSet presAssocID="{9C2EC541-8596-4A40-B43D-2E5418FFB64D}" presName="rootComposite" presStyleCnt="0"/>
      <dgm:spPr/>
      <dgm:t>
        <a:bodyPr/>
        <a:lstStyle/>
        <a:p>
          <a:endParaRPr lang="en-US"/>
        </a:p>
      </dgm:t>
    </dgm:pt>
    <dgm:pt modelId="{9CD5210A-476D-4A50-BEE9-457B341575D9}" type="pres">
      <dgm:prSet presAssocID="{9C2EC541-8596-4A40-B43D-2E5418FFB64D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DF5BBF-C4AC-4E1F-A12D-C396828CA52A}" type="pres">
      <dgm:prSet presAssocID="{9C2EC541-8596-4A40-B43D-2E5418FFB64D}" presName="rootConnector" presStyleLbl="node2" presStyleIdx="1" presStyleCnt="3"/>
      <dgm:spPr/>
      <dgm:t>
        <a:bodyPr/>
        <a:lstStyle/>
        <a:p>
          <a:endParaRPr lang="en-US"/>
        </a:p>
      </dgm:t>
    </dgm:pt>
    <dgm:pt modelId="{A628C1ED-8DA6-4042-ADC8-BEB222F15559}" type="pres">
      <dgm:prSet presAssocID="{9C2EC541-8596-4A40-B43D-2E5418FFB64D}" presName="hierChild4" presStyleCnt="0"/>
      <dgm:spPr/>
      <dgm:t>
        <a:bodyPr/>
        <a:lstStyle/>
        <a:p>
          <a:endParaRPr lang="en-US"/>
        </a:p>
      </dgm:t>
    </dgm:pt>
    <dgm:pt modelId="{0D33C108-92D5-4116-89DE-EDF97AEC6744}" type="pres">
      <dgm:prSet presAssocID="{C38D9B3C-F310-490E-8808-A474F7D3E765}" presName="Name37" presStyleLbl="parChTrans1D3" presStyleIdx="1" presStyleCnt="3"/>
      <dgm:spPr/>
      <dgm:t>
        <a:bodyPr/>
        <a:lstStyle/>
        <a:p>
          <a:endParaRPr lang="en-US"/>
        </a:p>
      </dgm:t>
    </dgm:pt>
    <dgm:pt modelId="{5E30478A-EE3E-43C3-8693-736B1797D9ED}" type="pres">
      <dgm:prSet presAssocID="{D742565B-1469-468E-B3E3-1277B6B68465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E74DA59B-3F6B-4ED2-AEBF-05B638A8C42C}" type="pres">
      <dgm:prSet presAssocID="{D742565B-1469-468E-B3E3-1277B6B68465}" presName="rootComposite" presStyleCnt="0"/>
      <dgm:spPr/>
      <dgm:t>
        <a:bodyPr/>
        <a:lstStyle/>
        <a:p>
          <a:endParaRPr lang="en-US"/>
        </a:p>
      </dgm:t>
    </dgm:pt>
    <dgm:pt modelId="{E1D2C741-DBFC-48EC-BD06-C7E22889AA06}" type="pres">
      <dgm:prSet presAssocID="{D742565B-1469-468E-B3E3-1277B6B68465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EDD4258-6619-4ACD-89B0-A849707C36D3}" type="pres">
      <dgm:prSet presAssocID="{D742565B-1469-468E-B3E3-1277B6B68465}" presName="rootConnector" presStyleLbl="node3" presStyleIdx="1" presStyleCnt="3"/>
      <dgm:spPr/>
      <dgm:t>
        <a:bodyPr/>
        <a:lstStyle/>
        <a:p>
          <a:endParaRPr lang="en-US"/>
        </a:p>
      </dgm:t>
    </dgm:pt>
    <dgm:pt modelId="{18F57A65-C126-4265-892E-57BF9DA370CA}" type="pres">
      <dgm:prSet presAssocID="{D742565B-1469-468E-B3E3-1277B6B68465}" presName="hierChild4" presStyleCnt="0"/>
      <dgm:spPr/>
      <dgm:t>
        <a:bodyPr/>
        <a:lstStyle/>
        <a:p>
          <a:endParaRPr lang="en-US"/>
        </a:p>
      </dgm:t>
    </dgm:pt>
    <dgm:pt modelId="{18FEAE7E-BBD6-469F-80F9-6FC9FD4BEDF2}" type="pres">
      <dgm:prSet presAssocID="{D742565B-1469-468E-B3E3-1277B6B68465}" presName="hierChild5" presStyleCnt="0"/>
      <dgm:spPr/>
      <dgm:t>
        <a:bodyPr/>
        <a:lstStyle/>
        <a:p>
          <a:endParaRPr lang="en-US"/>
        </a:p>
      </dgm:t>
    </dgm:pt>
    <dgm:pt modelId="{1B17F757-D0E0-489D-9D43-C521E1B9E5EA}" type="pres">
      <dgm:prSet presAssocID="{9C2EC541-8596-4A40-B43D-2E5418FFB64D}" presName="hierChild5" presStyleCnt="0"/>
      <dgm:spPr/>
      <dgm:t>
        <a:bodyPr/>
        <a:lstStyle/>
        <a:p>
          <a:endParaRPr lang="en-US"/>
        </a:p>
      </dgm:t>
    </dgm:pt>
    <dgm:pt modelId="{6D945CFB-CCD4-4923-8A2F-C1FAF201C51D}" type="pres">
      <dgm:prSet presAssocID="{99003A52-0B27-47A3-BF50-144431B631C3}" presName="Name37" presStyleLbl="parChTrans1D2" presStyleIdx="2" presStyleCnt="3"/>
      <dgm:spPr/>
      <dgm:t>
        <a:bodyPr/>
        <a:lstStyle/>
        <a:p>
          <a:endParaRPr lang="en-US"/>
        </a:p>
      </dgm:t>
    </dgm:pt>
    <dgm:pt modelId="{DAFB81F1-B816-4615-93D9-6EBE3169B7DB}" type="pres">
      <dgm:prSet presAssocID="{6B513880-F6BB-4420-87B9-00C916A97022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6DF94B7-BD00-439B-A6D7-1587A1D99725}" type="pres">
      <dgm:prSet presAssocID="{6B513880-F6BB-4420-87B9-00C916A97022}" presName="rootComposite" presStyleCnt="0"/>
      <dgm:spPr/>
      <dgm:t>
        <a:bodyPr/>
        <a:lstStyle/>
        <a:p>
          <a:endParaRPr lang="en-US"/>
        </a:p>
      </dgm:t>
    </dgm:pt>
    <dgm:pt modelId="{0A29611F-D6E9-4BC1-99CD-1F3281873451}" type="pres">
      <dgm:prSet presAssocID="{6B513880-F6BB-4420-87B9-00C916A97022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A985CD-A36D-4EB6-9B13-4C6699BE1E2E}" type="pres">
      <dgm:prSet presAssocID="{6B513880-F6BB-4420-87B9-00C916A97022}" presName="rootConnector" presStyleLbl="node2" presStyleIdx="2" presStyleCnt="3"/>
      <dgm:spPr/>
      <dgm:t>
        <a:bodyPr/>
        <a:lstStyle/>
        <a:p>
          <a:endParaRPr lang="en-US"/>
        </a:p>
      </dgm:t>
    </dgm:pt>
    <dgm:pt modelId="{EE0546F9-FE61-47D6-B115-CC58B18A85B2}" type="pres">
      <dgm:prSet presAssocID="{6B513880-F6BB-4420-87B9-00C916A97022}" presName="hierChild4" presStyleCnt="0"/>
      <dgm:spPr/>
      <dgm:t>
        <a:bodyPr/>
        <a:lstStyle/>
        <a:p>
          <a:endParaRPr lang="en-US"/>
        </a:p>
      </dgm:t>
    </dgm:pt>
    <dgm:pt modelId="{0D5AF018-EF0E-42C9-8584-63695D15B066}" type="pres">
      <dgm:prSet presAssocID="{AB858986-898F-49C8-8554-7A3D8159008E}" presName="Name37" presStyleLbl="parChTrans1D3" presStyleIdx="2" presStyleCnt="3"/>
      <dgm:spPr/>
      <dgm:t>
        <a:bodyPr/>
        <a:lstStyle/>
        <a:p>
          <a:endParaRPr lang="en-US"/>
        </a:p>
      </dgm:t>
    </dgm:pt>
    <dgm:pt modelId="{FA82629D-DFEC-4F76-A040-32227727156B}" type="pres">
      <dgm:prSet presAssocID="{CE44AECF-FC96-43AB-A142-73A428A05BA9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DFCDC62D-34C5-45B6-BB52-EE60AB563BE5}" type="pres">
      <dgm:prSet presAssocID="{CE44AECF-FC96-43AB-A142-73A428A05BA9}" presName="rootComposite" presStyleCnt="0"/>
      <dgm:spPr/>
      <dgm:t>
        <a:bodyPr/>
        <a:lstStyle/>
        <a:p>
          <a:endParaRPr lang="en-US"/>
        </a:p>
      </dgm:t>
    </dgm:pt>
    <dgm:pt modelId="{8F3ABF21-543E-404D-ADD4-78DAEDE67ED4}" type="pres">
      <dgm:prSet presAssocID="{CE44AECF-FC96-43AB-A142-73A428A05BA9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D51C5B2-426F-4BF6-8A62-5A58A7D6C5D4}" type="pres">
      <dgm:prSet presAssocID="{CE44AECF-FC96-43AB-A142-73A428A05BA9}" presName="rootConnector" presStyleLbl="node3" presStyleIdx="2" presStyleCnt="3"/>
      <dgm:spPr/>
      <dgm:t>
        <a:bodyPr/>
        <a:lstStyle/>
        <a:p>
          <a:endParaRPr lang="en-US"/>
        </a:p>
      </dgm:t>
    </dgm:pt>
    <dgm:pt modelId="{6F2B7B6C-B5DB-41E8-AB30-6F0227C08700}" type="pres">
      <dgm:prSet presAssocID="{CE44AECF-FC96-43AB-A142-73A428A05BA9}" presName="hierChild4" presStyleCnt="0"/>
      <dgm:spPr/>
      <dgm:t>
        <a:bodyPr/>
        <a:lstStyle/>
        <a:p>
          <a:endParaRPr lang="en-US"/>
        </a:p>
      </dgm:t>
    </dgm:pt>
    <dgm:pt modelId="{0AE3965B-1690-41EF-A2B1-DADC3C0F4B3E}" type="pres">
      <dgm:prSet presAssocID="{CE44AECF-FC96-43AB-A142-73A428A05BA9}" presName="hierChild5" presStyleCnt="0"/>
      <dgm:spPr/>
      <dgm:t>
        <a:bodyPr/>
        <a:lstStyle/>
        <a:p>
          <a:endParaRPr lang="en-US"/>
        </a:p>
      </dgm:t>
    </dgm:pt>
    <dgm:pt modelId="{978C6CE9-45A5-4264-98C4-03C13C1F7BBA}" type="pres">
      <dgm:prSet presAssocID="{6B513880-F6BB-4420-87B9-00C916A97022}" presName="hierChild5" presStyleCnt="0"/>
      <dgm:spPr/>
      <dgm:t>
        <a:bodyPr/>
        <a:lstStyle/>
        <a:p>
          <a:endParaRPr lang="en-US"/>
        </a:p>
      </dgm:t>
    </dgm:pt>
    <dgm:pt modelId="{FA6031EC-0EBF-4F21-B48C-DCA9A145F02C}" type="pres">
      <dgm:prSet presAssocID="{78B212DE-81CA-4C82-B83F-18DE0EBBFE42}" presName="hierChild3" presStyleCnt="0"/>
      <dgm:spPr/>
      <dgm:t>
        <a:bodyPr/>
        <a:lstStyle/>
        <a:p>
          <a:endParaRPr lang="en-US"/>
        </a:p>
      </dgm:t>
    </dgm:pt>
  </dgm:ptLst>
  <dgm:cxnLst>
    <dgm:cxn modelId="{D1B2E90A-7386-4FE5-89B9-C2B30A4378FA}" type="presOf" srcId="{AB858986-898F-49C8-8554-7A3D8159008E}" destId="{0D5AF018-EF0E-42C9-8584-63695D15B066}" srcOrd="0" destOrd="0" presId="urn:microsoft.com/office/officeart/2005/8/layout/orgChart1"/>
    <dgm:cxn modelId="{763109EB-2C44-4C40-8EDB-0C1BC92A8145}" type="presOf" srcId="{6B513880-F6BB-4420-87B9-00C916A97022}" destId="{44A985CD-A36D-4EB6-9B13-4C6699BE1E2E}" srcOrd="1" destOrd="0" presId="urn:microsoft.com/office/officeart/2005/8/layout/orgChart1"/>
    <dgm:cxn modelId="{8B21C5A9-6CFD-46F9-9F38-B5C0B7DCBD1C}" type="presOf" srcId="{F101B136-3452-4E12-8DFE-795492770F49}" destId="{F45384DB-9F42-4674-BCE3-EBAA5A2E86EF}" srcOrd="0" destOrd="0" presId="urn:microsoft.com/office/officeart/2005/8/layout/orgChart1"/>
    <dgm:cxn modelId="{22ECD9F8-EC65-45BF-BC95-C982A2E0BC90}" type="presOf" srcId="{D742565B-1469-468E-B3E3-1277B6B68465}" destId="{E1D2C741-DBFC-48EC-BD06-C7E22889AA06}" srcOrd="0" destOrd="0" presId="urn:microsoft.com/office/officeart/2005/8/layout/orgChart1"/>
    <dgm:cxn modelId="{F62A9A7C-2406-497C-A20F-FA172A2A669A}" type="presOf" srcId="{CE44AECF-FC96-43AB-A142-73A428A05BA9}" destId="{AD51C5B2-426F-4BF6-8A62-5A58A7D6C5D4}" srcOrd="1" destOrd="0" presId="urn:microsoft.com/office/officeart/2005/8/layout/orgChart1"/>
    <dgm:cxn modelId="{1F310687-E427-4EA2-B537-8171548294C9}" type="presOf" srcId="{78B212DE-81CA-4C82-B83F-18DE0EBBFE42}" destId="{262500BA-5F28-439D-91BE-14A61FC2A4FD}" srcOrd="1" destOrd="0" presId="urn:microsoft.com/office/officeart/2005/8/layout/orgChart1"/>
    <dgm:cxn modelId="{3E10EEA6-5DA2-477B-82C5-B24F3650CDC8}" srcId="{9C2EC541-8596-4A40-B43D-2E5418FFB64D}" destId="{D742565B-1469-468E-B3E3-1277B6B68465}" srcOrd="0" destOrd="0" parTransId="{C38D9B3C-F310-490E-8808-A474F7D3E765}" sibTransId="{29412936-7D4C-47A4-85E5-336C0DE060FD}"/>
    <dgm:cxn modelId="{EA1419A0-561B-4066-B842-360A031C8C0F}" srcId="{78B212DE-81CA-4C82-B83F-18DE0EBBFE42}" destId="{6B513880-F6BB-4420-87B9-00C916A97022}" srcOrd="2" destOrd="0" parTransId="{99003A52-0B27-47A3-BF50-144431B631C3}" sibTransId="{80377606-237B-48BD-92D0-B8EA307A2CF9}"/>
    <dgm:cxn modelId="{FBA8DE1D-CB55-4016-8354-0D4C7BD6B5FC}" type="presOf" srcId="{F101B136-3452-4E12-8DFE-795492770F49}" destId="{5ACC4C05-64FC-4207-96A5-76B99F7DBFEF}" srcOrd="1" destOrd="0" presId="urn:microsoft.com/office/officeart/2005/8/layout/orgChart1"/>
    <dgm:cxn modelId="{99E31128-0BCC-4858-AD5C-B46BADF03BC1}" type="presOf" srcId="{ED03D0A2-BBFE-42DA-AF95-C97378D9EF9C}" destId="{644B2CE8-9C1A-4CD0-A729-5FD50918786B}" srcOrd="0" destOrd="0" presId="urn:microsoft.com/office/officeart/2005/8/layout/orgChart1"/>
    <dgm:cxn modelId="{CF6E489E-8F52-426D-961A-0360893C926F}" type="presOf" srcId="{CE44AECF-FC96-43AB-A142-73A428A05BA9}" destId="{8F3ABF21-543E-404D-ADD4-78DAEDE67ED4}" srcOrd="0" destOrd="0" presId="urn:microsoft.com/office/officeart/2005/8/layout/orgChart1"/>
    <dgm:cxn modelId="{BA9AD312-DD4E-4FE9-8820-0EEE1000E092}" type="presOf" srcId="{DF2E32C5-C7A5-4D97-BF47-08DCA5386AC9}" destId="{CBAD3342-3F02-40CF-80F7-CA9252E7F098}" srcOrd="0" destOrd="0" presId="urn:microsoft.com/office/officeart/2005/8/layout/orgChart1"/>
    <dgm:cxn modelId="{9D154609-956E-4192-A815-0028CF59537C}" type="presOf" srcId="{18F71C25-0BD6-4517-9DB1-AA6E9A92B976}" destId="{AD85B471-E337-4E1A-8F96-7822574B9953}" srcOrd="0" destOrd="0" presId="urn:microsoft.com/office/officeart/2005/8/layout/orgChart1"/>
    <dgm:cxn modelId="{FC90E060-4F80-4D69-9A9A-3BE516E88786}" type="presOf" srcId="{9C2EC541-8596-4A40-B43D-2E5418FFB64D}" destId="{9CD5210A-476D-4A50-BEE9-457B341575D9}" srcOrd="0" destOrd="0" presId="urn:microsoft.com/office/officeart/2005/8/layout/orgChart1"/>
    <dgm:cxn modelId="{7C5F9053-AEB9-4F2A-8943-C2EDF6EBC038}" type="presOf" srcId="{9C2EC541-8596-4A40-B43D-2E5418FFB64D}" destId="{D4DF5BBF-C4AC-4E1F-A12D-C396828CA52A}" srcOrd="1" destOrd="0" presId="urn:microsoft.com/office/officeart/2005/8/layout/orgChart1"/>
    <dgm:cxn modelId="{5B88ECFA-EDBE-4E4C-B3C5-871FA64A4C2D}" type="presOf" srcId="{99003A52-0B27-47A3-BF50-144431B631C3}" destId="{6D945CFB-CCD4-4923-8A2F-C1FAF201C51D}" srcOrd="0" destOrd="0" presId="urn:microsoft.com/office/officeart/2005/8/layout/orgChart1"/>
    <dgm:cxn modelId="{3333F755-7108-489D-BAC3-896C6F6233D9}" type="presOf" srcId="{DF2E32C5-C7A5-4D97-BF47-08DCA5386AC9}" destId="{65B24D6A-330E-4C38-9972-C5D767DE662C}" srcOrd="1" destOrd="0" presId="urn:microsoft.com/office/officeart/2005/8/layout/orgChart1"/>
    <dgm:cxn modelId="{FB87EFD6-E2B9-4716-9FE4-FA736357D2BD}" srcId="{78B212DE-81CA-4C82-B83F-18DE0EBBFE42}" destId="{F101B136-3452-4E12-8DFE-795492770F49}" srcOrd="0" destOrd="0" parTransId="{18F71C25-0BD6-4517-9DB1-AA6E9A92B976}" sibTransId="{599F8A03-5A91-4C10-BE77-F3675B3A98BB}"/>
    <dgm:cxn modelId="{DAB9F0D0-5DB0-4E04-AB59-E9090BEB3F72}" type="presOf" srcId="{8CBB7348-C3B5-4618-8ED9-2348F70F2370}" destId="{EE1065E8-938C-46BE-950E-8371B6DAC879}" srcOrd="0" destOrd="0" presId="urn:microsoft.com/office/officeart/2005/8/layout/orgChart1"/>
    <dgm:cxn modelId="{E3C8B64E-4364-46D2-AFCB-ECCFB967713B}" type="presOf" srcId="{0231EA6F-D618-447B-A890-012808CAC213}" destId="{67824C59-BB21-41CE-A515-8A77ADFA09F3}" srcOrd="0" destOrd="0" presId="urn:microsoft.com/office/officeart/2005/8/layout/orgChart1"/>
    <dgm:cxn modelId="{D4DB834C-766B-44CC-A64C-4FD670DE615E}" srcId="{F101B136-3452-4E12-8DFE-795492770F49}" destId="{DF2E32C5-C7A5-4D97-BF47-08DCA5386AC9}" srcOrd="0" destOrd="0" parTransId="{0231EA6F-D618-447B-A890-012808CAC213}" sibTransId="{E620545B-2D18-444D-B777-8E73A66EBCD2}"/>
    <dgm:cxn modelId="{C22A4677-0EC8-4908-8113-47795719060F}" srcId="{ED03D0A2-BBFE-42DA-AF95-C97378D9EF9C}" destId="{78B212DE-81CA-4C82-B83F-18DE0EBBFE42}" srcOrd="0" destOrd="0" parTransId="{A614CB61-1D9E-478C-AD6E-D2CBB463BB35}" sibTransId="{E20DA589-CFD2-45A2-BF52-DDE4E957CCD6}"/>
    <dgm:cxn modelId="{8227ACC9-32E2-47A9-A149-B9D108951C99}" type="presOf" srcId="{C38D9B3C-F310-490E-8808-A474F7D3E765}" destId="{0D33C108-92D5-4116-89DE-EDF97AEC6744}" srcOrd="0" destOrd="0" presId="urn:microsoft.com/office/officeart/2005/8/layout/orgChart1"/>
    <dgm:cxn modelId="{E6F263BC-5DBF-4782-8D34-D262D04D07C6}" type="presOf" srcId="{6B513880-F6BB-4420-87B9-00C916A97022}" destId="{0A29611F-D6E9-4BC1-99CD-1F3281873451}" srcOrd="0" destOrd="0" presId="urn:microsoft.com/office/officeart/2005/8/layout/orgChart1"/>
    <dgm:cxn modelId="{F7BE94CE-B46C-412D-82FA-BDBBF8703D6D}" srcId="{78B212DE-81CA-4C82-B83F-18DE0EBBFE42}" destId="{9C2EC541-8596-4A40-B43D-2E5418FFB64D}" srcOrd="1" destOrd="0" parTransId="{8CBB7348-C3B5-4618-8ED9-2348F70F2370}" sibTransId="{380F3F47-236D-4590-82BB-00D99E8CDAAA}"/>
    <dgm:cxn modelId="{8D2F9AB4-A21C-41F9-82EA-832604CD39B9}" type="presOf" srcId="{78B212DE-81CA-4C82-B83F-18DE0EBBFE42}" destId="{56F04761-57F9-4289-97CE-77865487B168}" srcOrd="0" destOrd="0" presId="urn:microsoft.com/office/officeart/2005/8/layout/orgChart1"/>
    <dgm:cxn modelId="{94B11E22-4225-445C-A602-2E1D6ECE9991}" type="presOf" srcId="{D742565B-1469-468E-B3E3-1277B6B68465}" destId="{2EDD4258-6619-4ACD-89B0-A849707C36D3}" srcOrd="1" destOrd="0" presId="urn:microsoft.com/office/officeart/2005/8/layout/orgChart1"/>
    <dgm:cxn modelId="{CB65BF9A-EA62-4EB1-BFFE-80E01152AD85}" srcId="{6B513880-F6BB-4420-87B9-00C916A97022}" destId="{CE44AECF-FC96-43AB-A142-73A428A05BA9}" srcOrd="0" destOrd="0" parTransId="{AB858986-898F-49C8-8554-7A3D8159008E}" sibTransId="{E3144241-9761-4722-A94D-2F37BA645EC6}"/>
    <dgm:cxn modelId="{1BE84495-3269-4B07-860C-77E9D0FF961C}" type="presParOf" srcId="{644B2CE8-9C1A-4CD0-A729-5FD50918786B}" destId="{C10C080E-B65F-4D88-9AB2-80EDFE6BBD8C}" srcOrd="0" destOrd="0" presId="urn:microsoft.com/office/officeart/2005/8/layout/orgChart1"/>
    <dgm:cxn modelId="{0868FFC9-541C-4779-987A-829E04F57997}" type="presParOf" srcId="{C10C080E-B65F-4D88-9AB2-80EDFE6BBD8C}" destId="{D0690696-CB53-4D29-AFDE-9A8AF0204766}" srcOrd="0" destOrd="0" presId="urn:microsoft.com/office/officeart/2005/8/layout/orgChart1"/>
    <dgm:cxn modelId="{C624B949-523F-469A-BE3F-46A9BED78C5A}" type="presParOf" srcId="{D0690696-CB53-4D29-AFDE-9A8AF0204766}" destId="{56F04761-57F9-4289-97CE-77865487B168}" srcOrd="0" destOrd="0" presId="urn:microsoft.com/office/officeart/2005/8/layout/orgChart1"/>
    <dgm:cxn modelId="{A6524522-4CCE-4B02-B757-7293E7182E8E}" type="presParOf" srcId="{D0690696-CB53-4D29-AFDE-9A8AF0204766}" destId="{262500BA-5F28-439D-91BE-14A61FC2A4FD}" srcOrd="1" destOrd="0" presId="urn:microsoft.com/office/officeart/2005/8/layout/orgChart1"/>
    <dgm:cxn modelId="{13EDFD03-4187-4C34-80E1-C8679053E12B}" type="presParOf" srcId="{C10C080E-B65F-4D88-9AB2-80EDFE6BBD8C}" destId="{8CC907DF-78BC-4486-A1E2-C6EE716956F0}" srcOrd="1" destOrd="0" presId="urn:microsoft.com/office/officeart/2005/8/layout/orgChart1"/>
    <dgm:cxn modelId="{9259F411-FA1A-476C-B877-BE5AE5621030}" type="presParOf" srcId="{8CC907DF-78BC-4486-A1E2-C6EE716956F0}" destId="{AD85B471-E337-4E1A-8F96-7822574B9953}" srcOrd="0" destOrd="0" presId="urn:microsoft.com/office/officeart/2005/8/layout/orgChart1"/>
    <dgm:cxn modelId="{9646B396-EC91-491C-9FF7-188DED514ACB}" type="presParOf" srcId="{8CC907DF-78BC-4486-A1E2-C6EE716956F0}" destId="{BA09B3CA-1EA0-4D91-ACCA-519D5C2BCC7F}" srcOrd="1" destOrd="0" presId="urn:microsoft.com/office/officeart/2005/8/layout/orgChart1"/>
    <dgm:cxn modelId="{70875FCA-C73B-4715-84B2-9A39FE92F87C}" type="presParOf" srcId="{BA09B3CA-1EA0-4D91-ACCA-519D5C2BCC7F}" destId="{5FF2A968-A92D-4192-8A8E-50EEB743B474}" srcOrd="0" destOrd="0" presId="urn:microsoft.com/office/officeart/2005/8/layout/orgChart1"/>
    <dgm:cxn modelId="{E850F581-FFFF-46BC-B65F-2E4FC8190E16}" type="presParOf" srcId="{5FF2A968-A92D-4192-8A8E-50EEB743B474}" destId="{F45384DB-9F42-4674-BCE3-EBAA5A2E86EF}" srcOrd="0" destOrd="0" presId="urn:microsoft.com/office/officeart/2005/8/layout/orgChart1"/>
    <dgm:cxn modelId="{239C03C9-C23F-4D41-BA32-46E3F5122173}" type="presParOf" srcId="{5FF2A968-A92D-4192-8A8E-50EEB743B474}" destId="{5ACC4C05-64FC-4207-96A5-76B99F7DBFEF}" srcOrd="1" destOrd="0" presId="urn:microsoft.com/office/officeart/2005/8/layout/orgChart1"/>
    <dgm:cxn modelId="{EE8AAE84-8C2C-4088-8D12-210188835C97}" type="presParOf" srcId="{BA09B3CA-1EA0-4D91-ACCA-519D5C2BCC7F}" destId="{8E2F29D3-DD8F-4F42-8CF6-5F141A208119}" srcOrd="1" destOrd="0" presId="urn:microsoft.com/office/officeart/2005/8/layout/orgChart1"/>
    <dgm:cxn modelId="{374AEBC6-D4CF-47A0-A8D1-83C7AD6D74F3}" type="presParOf" srcId="{8E2F29D3-DD8F-4F42-8CF6-5F141A208119}" destId="{67824C59-BB21-41CE-A515-8A77ADFA09F3}" srcOrd="0" destOrd="0" presId="urn:microsoft.com/office/officeart/2005/8/layout/orgChart1"/>
    <dgm:cxn modelId="{E0A548D9-B1F1-424A-BCEA-2E9A0F271DC5}" type="presParOf" srcId="{8E2F29D3-DD8F-4F42-8CF6-5F141A208119}" destId="{27BB2288-D4EA-44E1-884C-6EE5BF06652D}" srcOrd="1" destOrd="0" presId="urn:microsoft.com/office/officeart/2005/8/layout/orgChart1"/>
    <dgm:cxn modelId="{91DBA51B-2BD1-4E19-BB66-EA41F5C95579}" type="presParOf" srcId="{27BB2288-D4EA-44E1-884C-6EE5BF06652D}" destId="{5F66B0CC-6141-4AF7-AC35-EEDDE4B60B20}" srcOrd="0" destOrd="0" presId="urn:microsoft.com/office/officeart/2005/8/layout/orgChart1"/>
    <dgm:cxn modelId="{035B7F87-C7A0-40D8-9FE4-6418B9A49698}" type="presParOf" srcId="{5F66B0CC-6141-4AF7-AC35-EEDDE4B60B20}" destId="{CBAD3342-3F02-40CF-80F7-CA9252E7F098}" srcOrd="0" destOrd="0" presId="urn:microsoft.com/office/officeart/2005/8/layout/orgChart1"/>
    <dgm:cxn modelId="{760EB52E-A19D-4DE1-B5E3-65C0B91BB61C}" type="presParOf" srcId="{5F66B0CC-6141-4AF7-AC35-EEDDE4B60B20}" destId="{65B24D6A-330E-4C38-9972-C5D767DE662C}" srcOrd="1" destOrd="0" presId="urn:microsoft.com/office/officeart/2005/8/layout/orgChart1"/>
    <dgm:cxn modelId="{D37CB5CC-D401-4352-90F0-FDDA2B8FB83A}" type="presParOf" srcId="{27BB2288-D4EA-44E1-884C-6EE5BF06652D}" destId="{0FD14542-2002-4B60-858B-1691C981818D}" srcOrd="1" destOrd="0" presId="urn:microsoft.com/office/officeart/2005/8/layout/orgChart1"/>
    <dgm:cxn modelId="{009913E2-8F39-4042-9396-A8BDB2AE5877}" type="presParOf" srcId="{27BB2288-D4EA-44E1-884C-6EE5BF06652D}" destId="{887B153F-40E3-4091-9DB9-4814DECF19D3}" srcOrd="2" destOrd="0" presId="urn:microsoft.com/office/officeart/2005/8/layout/orgChart1"/>
    <dgm:cxn modelId="{E58ADDF0-8FED-486B-B50E-081449825FA7}" type="presParOf" srcId="{BA09B3CA-1EA0-4D91-ACCA-519D5C2BCC7F}" destId="{F6B463C7-5645-4578-99EC-4AE1DAED18A1}" srcOrd="2" destOrd="0" presId="urn:microsoft.com/office/officeart/2005/8/layout/orgChart1"/>
    <dgm:cxn modelId="{671B8C29-D208-40CC-9F44-72DA3BC3B9A8}" type="presParOf" srcId="{8CC907DF-78BC-4486-A1E2-C6EE716956F0}" destId="{EE1065E8-938C-46BE-950E-8371B6DAC879}" srcOrd="2" destOrd="0" presId="urn:microsoft.com/office/officeart/2005/8/layout/orgChart1"/>
    <dgm:cxn modelId="{340378FD-3A34-4158-AE77-ACA65473B64F}" type="presParOf" srcId="{8CC907DF-78BC-4486-A1E2-C6EE716956F0}" destId="{8A622F14-3169-43FE-B462-52F570906086}" srcOrd="3" destOrd="0" presId="urn:microsoft.com/office/officeart/2005/8/layout/orgChart1"/>
    <dgm:cxn modelId="{D8E15656-B0D7-468D-9095-A1D6520A8D0B}" type="presParOf" srcId="{8A622F14-3169-43FE-B462-52F570906086}" destId="{9EEE6C92-BA7C-4142-AEC0-55EF0B93698E}" srcOrd="0" destOrd="0" presId="urn:microsoft.com/office/officeart/2005/8/layout/orgChart1"/>
    <dgm:cxn modelId="{AC600ACA-D109-4827-AD14-DB337D7A2E0B}" type="presParOf" srcId="{9EEE6C92-BA7C-4142-AEC0-55EF0B93698E}" destId="{9CD5210A-476D-4A50-BEE9-457B341575D9}" srcOrd="0" destOrd="0" presId="urn:microsoft.com/office/officeart/2005/8/layout/orgChart1"/>
    <dgm:cxn modelId="{CF2F39E0-E70A-4F7A-A7AB-CEC0B44912C9}" type="presParOf" srcId="{9EEE6C92-BA7C-4142-AEC0-55EF0B93698E}" destId="{D4DF5BBF-C4AC-4E1F-A12D-C396828CA52A}" srcOrd="1" destOrd="0" presId="urn:microsoft.com/office/officeart/2005/8/layout/orgChart1"/>
    <dgm:cxn modelId="{4B405C29-5947-4EC7-B407-BA14DCD386E4}" type="presParOf" srcId="{8A622F14-3169-43FE-B462-52F570906086}" destId="{A628C1ED-8DA6-4042-ADC8-BEB222F15559}" srcOrd="1" destOrd="0" presId="urn:microsoft.com/office/officeart/2005/8/layout/orgChart1"/>
    <dgm:cxn modelId="{14E7A1B9-C64A-453A-AA3C-6806623A6226}" type="presParOf" srcId="{A628C1ED-8DA6-4042-ADC8-BEB222F15559}" destId="{0D33C108-92D5-4116-89DE-EDF97AEC6744}" srcOrd="0" destOrd="0" presId="urn:microsoft.com/office/officeart/2005/8/layout/orgChart1"/>
    <dgm:cxn modelId="{693176A3-B9CE-4487-8EC8-2CEC33D4AF13}" type="presParOf" srcId="{A628C1ED-8DA6-4042-ADC8-BEB222F15559}" destId="{5E30478A-EE3E-43C3-8693-736B1797D9ED}" srcOrd="1" destOrd="0" presId="urn:microsoft.com/office/officeart/2005/8/layout/orgChart1"/>
    <dgm:cxn modelId="{5E608FBB-B4FE-4BDA-B78E-97374EFDB257}" type="presParOf" srcId="{5E30478A-EE3E-43C3-8693-736B1797D9ED}" destId="{E74DA59B-3F6B-4ED2-AEBF-05B638A8C42C}" srcOrd="0" destOrd="0" presId="urn:microsoft.com/office/officeart/2005/8/layout/orgChart1"/>
    <dgm:cxn modelId="{4A99227F-00E7-435F-9D3D-EDF0CBAAB033}" type="presParOf" srcId="{E74DA59B-3F6B-4ED2-AEBF-05B638A8C42C}" destId="{E1D2C741-DBFC-48EC-BD06-C7E22889AA06}" srcOrd="0" destOrd="0" presId="urn:microsoft.com/office/officeart/2005/8/layout/orgChart1"/>
    <dgm:cxn modelId="{B25F494D-4752-442F-91E7-B4F05A60D3CB}" type="presParOf" srcId="{E74DA59B-3F6B-4ED2-AEBF-05B638A8C42C}" destId="{2EDD4258-6619-4ACD-89B0-A849707C36D3}" srcOrd="1" destOrd="0" presId="urn:microsoft.com/office/officeart/2005/8/layout/orgChart1"/>
    <dgm:cxn modelId="{49FE2E31-B8B7-4432-AA61-93C6CE50554A}" type="presParOf" srcId="{5E30478A-EE3E-43C3-8693-736B1797D9ED}" destId="{18F57A65-C126-4265-892E-57BF9DA370CA}" srcOrd="1" destOrd="0" presId="urn:microsoft.com/office/officeart/2005/8/layout/orgChart1"/>
    <dgm:cxn modelId="{B184E1F0-1444-40AB-A4DE-3A5F514AF208}" type="presParOf" srcId="{5E30478A-EE3E-43C3-8693-736B1797D9ED}" destId="{18FEAE7E-BBD6-469F-80F9-6FC9FD4BEDF2}" srcOrd="2" destOrd="0" presId="urn:microsoft.com/office/officeart/2005/8/layout/orgChart1"/>
    <dgm:cxn modelId="{043EE954-4100-4CDC-81F3-B94988C7E589}" type="presParOf" srcId="{8A622F14-3169-43FE-B462-52F570906086}" destId="{1B17F757-D0E0-489D-9D43-C521E1B9E5EA}" srcOrd="2" destOrd="0" presId="urn:microsoft.com/office/officeart/2005/8/layout/orgChart1"/>
    <dgm:cxn modelId="{E6B829B1-187E-418F-84C8-086FC687B9D6}" type="presParOf" srcId="{8CC907DF-78BC-4486-A1E2-C6EE716956F0}" destId="{6D945CFB-CCD4-4923-8A2F-C1FAF201C51D}" srcOrd="4" destOrd="0" presId="urn:microsoft.com/office/officeart/2005/8/layout/orgChart1"/>
    <dgm:cxn modelId="{B1F85BC6-6D3D-46AE-B1F4-242F2244EFA8}" type="presParOf" srcId="{8CC907DF-78BC-4486-A1E2-C6EE716956F0}" destId="{DAFB81F1-B816-4615-93D9-6EBE3169B7DB}" srcOrd="5" destOrd="0" presId="urn:microsoft.com/office/officeart/2005/8/layout/orgChart1"/>
    <dgm:cxn modelId="{0EE894A0-4A60-4561-8022-8FF0634B54A0}" type="presParOf" srcId="{DAFB81F1-B816-4615-93D9-6EBE3169B7DB}" destId="{76DF94B7-BD00-439B-A6D7-1587A1D99725}" srcOrd="0" destOrd="0" presId="urn:microsoft.com/office/officeart/2005/8/layout/orgChart1"/>
    <dgm:cxn modelId="{B6A3FD9F-8DA6-4348-AE36-3DC5604A0B6A}" type="presParOf" srcId="{76DF94B7-BD00-439B-A6D7-1587A1D99725}" destId="{0A29611F-D6E9-4BC1-99CD-1F3281873451}" srcOrd="0" destOrd="0" presId="urn:microsoft.com/office/officeart/2005/8/layout/orgChart1"/>
    <dgm:cxn modelId="{AC99D8EF-8101-4AE7-BE73-EF1700F7E315}" type="presParOf" srcId="{76DF94B7-BD00-439B-A6D7-1587A1D99725}" destId="{44A985CD-A36D-4EB6-9B13-4C6699BE1E2E}" srcOrd="1" destOrd="0" presId="urn:microsoft.com/office/officeart/2005/8/layout/orgChart1"/>
    <dgm:cxn modelId="{B0E79AA4-0F4C-49CF-8F73-0C307A6FE03A}" type="presParOf" srcId="{DAFB81F1-B816-4615-93D9-6EBE3169B7DB}" destId="{EE0546F9-FE61-47D6-B115-CC58B18A85B2}" srcOrd="1" destOrd="0" presId="urn:microsoft.com/office/officeart/2005/8/layout/orgChart1"/>
    <dgm:cxn modelId="{7369FE73-3E6B-4D38-99F1-72AFBCF38192}" type="presParOf" srcId="{EE0546F9-FE61-47D6-B115-CC58B18A85B2}" destId="{0D5AF018-EF0E-42C9-8584-63695D15B066}" srcOrd="0" destOrd="0" presId="urn:microsoft.com/office/officeart/2005/8/layout/orgChart1"/>
    <dgm:cxn modelId="{7791A4AA-3473-4B04-B7CE-2E3A81F3122C}" type="presParOf" srcId="{EE0546F9-FE61-47D6-B115-CC58B18A85B2}" destId="{FA82629D-DFEC-4F76-A040-32227727156B}" srcOrd="1" destOrd="0" presId="urn:microsoft.com/office/officeart/2005/8/layout/orgChart1"/>
    <dgm:cxn modelId="{D6596169-8E65-4839-ABB4-D07401E6B636}" type="presParOf" srcId="{FA82629D-DFEC-4F76-A040-32227727156B}" destId="{DFCDC62D-34C5-45B6-BB52-EE60AB563BE5}" srcOrd="0" destOrd="0" presId="urn:microsoft.com/office/officeart/2005/8/layout/orgChart1"/>
    <dgm:cxn modelId="{E8DAABC6-EFD0-4914-B561-A3953A4F81F3}" type="presParOf" srcId="{DFCDC62D-34C5-45B6-BB52-EE60AB563BE5}" destId="{8F3ABF21-543E-404D-ADD4-78DAEDE67ED4}" srcOrd="0" destOrd="0" presId="urn:microsoft.com/office/officeart/2005/8/layout/orgChart1"/>
    <dgm:cxn modelId="{94C4FDB7-CCFB-4352-A15C-A964E7932102}" type="presParOf" srcId="{DFCDC62D-34C5-45B6-BB52-EE60AB563BE5}" destId="{AD51C5B2-426F-4BF6-8A62-5A58A7D6C5D4}" srcOrd="1" destOrd="0" presId="urn:microsoft.com/office/officeart/2005/8/layout/orgChart1"/>
    <dgm:cxn modelId="{594280D1-17D6-4AD2-A762-20D1DA3CF259}" type="presParOf" srcId="{FA82629D-DFEC-4F76-A040-32227727156B}" destId="{6F2B7B6C-B5DB-41E8-AB30-6F0227C08700}" srcOrd="1" destOrd="0" presId="urn:microsoft.com/office/officeart/2005/8/layout/orgChart1"/>
    <dgm:cxn modelId="{C03F333E-445C-4489-B614-C261EE9B9CC5}" type="presParOf" srcId="{FA82629D-DFEC-4F76-A040-32227727156B}" destId="{0AE3965B-1690-41EF-A2B1-DADC3C0F4B3E}" srcOrd="2" destOrd="0" presId="urn:microsoft.com/office/officeart/2005/8/layout/orgChart1"/>
    <dgm:cxn modelId="{E0A4321D-A2BD-44FA-9E38-4C5027433717}" type="presParOf" srcId="{DAFB81F1-B816-4615-93D9-6EBE3169B7DB}" destId="{978C6CE9-45A5-4264-98C4-03C13C1F7BBA}" srcOrd="2" destOrd="0" presId="urn:microsoft.com/office/officeart/2005/8/layout/orgChart1"/>
    <dgm:cxn modelId="{A50A446D-B82D-4196-BE0F-048BC47448DB}" type="presParOf" srcId="{C10C080E-B65F-4D88-9AB2-80EDFE6BBD8C}" destId="{FA6031EC-0EBF-4F21-B48C-DCA9A145F02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8F00D1-785F-42B6-9ECA-BD8729551DA4}">
      <dsp:nvSpPr>
        <dsp:cNvPr id="0" name=""/>
        <dsp:cNvSpPr/>
      </dsp:nvSpPr>
      <dsp:spPr>
        <a:xfrm>
          <a:off x="-1422121" y="-241315"/>
          <a:ext cx="1854230" cy="1854230"/>
        </a:xfrm>
        <a:prstGeom prst="blockArc">
          <a:avLst>
            <a:gd name="adj1" fmla="val 18900000"/>
            <a:gd name="adj2" fmla="val 2700000"/>
            <a:gd name="adj3" fmla="val 1165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CAA86A-A175-4129-8B30-8EAF46575FAF}">
      <dsp:nvSpPr>
        <dsp:cNvPr id="0" name=""/>
        <dsp:cNvSpPr/>
      </dsp:nvSpPr>
      <dsp:spPr>
        <a:xfrm>
          <a:off x="419725" y="85783"/>
          <a:ext cx="5221419" cy="12000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435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In a hortatory exposition text, a recommendation is used to give advice or suggest that the readers make a choice by considering the arguments presented.</a:t>
          </a:r>
          <a:endParaRPr lang="en-US" sz="2000" kern="1200" dirty="0">
            <a:latin typeface="+mn-lt"/>
          </a:endParaRPr>
        </a:p>
      </dsp:txBody>
      <dsp:txXfrm>
        <a:off x="419725" y="85783"/>
        <a:ext cx="5221419" cy="1200033"/>
      </dsp:txXfrm>
    </dsp:sp>
    <dsp:sp modelId="{6A3767E7-5351-43F4-B4F2-B38CFBF804B1}">
      <dsp:nvSpPr>
        <dsp:cNvPr id="0" name=""/>
        <dsp:cNvSpPr/>
      </dsp:nvSpPr>
      <dsp:spPr>
        <a:xfrm>
          <a:off x="0" y="266074"/>
          <a:ext cx="839451" cy="839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8F00D1-785F-42B6-9ECA-BD8729551DA4}">
      <dsp:nvSpPr>
        <dsp:cNvPr id="0" name=""/>
        <dsp:cNvSpPr/>
      </dsp:nvSpPr>
      <dsp:spPr>
        <a:xfrm>
          <a:off x="-1422121" y="-241315"/>
          <a:ext cx="1854230" cy="1854230"/>
        </a:xfrm>
        <a:prstGeom prst="blockArc">
          <a:avLst>
            <a:gd name="adj1" fmla="val 18900000"/>
            <a:gd name="adj2" fmla="val 2700000"/>
            <a:gd name="adj3" fmla="val 1165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CAA86A-A175-4129-8B30-8EAF46575FAF}">
      <dsp:nvSpPr>
        <dsp:cNvPr id="0" name=""/>
        <dsp:cNvSpPr/>
      </dsp:nvSpPr>
      <dsp:spPr>
        <a:xfrm>
          <a:off x="419725" y="85783"/>
          <a:ext cx="5221419" cy="120003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435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The structure of a hortatory exposition text has three elements: thesis, arguments, </a:t>
          </a:r>
          <a:r>
            <a:rPr lang="en-US" sz="2000" kern="1200" dirty="0" smtClean="0">
              <a:latin typeface="+mn-lt"/>
            </a:rPr>
            <a:t>and recommendation.</a:t>
          </a:r>
          <a:endParaRPr lang="en-US" sz="2000" kern="1200" dirty="0">
            <a:latin typeface="+mn-lt"/>
          </a:endParaRPr>
        </a:p>
      </dsp:txBody>
      <dsp:txXfrm>
        <a:off x="419725" y="85783"/>
        <a:ext cx="5221419" cy="1200033"/>
      </dsp:txXfrm>
    </dsp:sp>
    <dsp:sp modelId="{6A3767E7-5351-43F4-B4F2-B38CFBF804B1}">
      <dsp:nvSpPr>
        <dsp:cNvPr id="0" name=""/>
        <dsp:cNvSpPr/>
      </dsp:nvSpPr>
      <dsp:spPr>
        <a:xfrm>
          <a:off x="0" y="266074"/>
          <a:ext cx="839451" cy="839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5AF018-EF0E-42C9-8584-63695D15B066}">
      <dsp:nvSpPr>
        <dsp:cNvPr id="0" name=""/>
        <dsp:cNvSpPr/>
      </dsp:nvSpPr>
      <dsp:spPr>
        <a:xfrm>
          <a:off x="5581047" y="2653826"/>
          <a:ext cx="328980" cy="100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8872"/>
              </a:lnTo>
              <a:lnTo>
                <a:pt x="328980" y="100887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45CFB-CCD4-4923-8A2F-C1FAF201C51D}">
      <dsp:nvSpPr>
        <dsp:cNvPr id="0" name=""/>
        <dsp:cNvSpPr/>
      </dsp:nvSpPr>
      <dsp:spPr>
        <a:xfrm>
          <a:off x="3804554" y="1096654"/>
          <a:ext cx="2653772" cy="460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286"/>
              </a:lnTo>
              <a:lnTo>
                <a:pt x="2653772" y="230286"/>
              </a:lnTo>
              <a:lnTo>
                <a:pt x="2653772" y="46057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33C108-92D5-4116-89DE-EDF97AEC6744}">
      <dsp:nvSpPr>
        <dsp:cNvPr id="0" name=""/>
        <dsp:cNvSpPr/>
      </dsp:nvSpPr>
      <dsp:spPr>
        <a:xfrm>
          <a:off x="2927274" y="2653826"/>
          <a:ext cx="328980" cy="100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8872"/>
              </a:lnTo>
              <a:lnTo>
                <a:pt x="328980" y="100887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1065E8-938C-46BE-950E-8371B6DAC879}">
      <dsp:nvSpPr>
        <dsp:cNvPr id="0" name=""/>
        <dsp:cNvSpPr/>
      </dsp:nvSpPr>
      <dsp:spPr>
        <a:xfrm>
          <a:off x="3758834" y="1096654"/>
          <a:ext cx="91440" cy="4605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57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824C59-BB21-41CE-A515-8A77ADFA09F3}">
      <dsp:nvSpPr>
        <dsp:cNvPr id="0" name=""/>
        <dsp:cNvSpPr/>
      </dsp:nvSpPr>
      <dsp:spPr>
        <a:xfrm>
          <a:off x="273502" y="2653826"/>
          <a:ext cx="328980" cy="100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8872"/>
              </a:lnTo>
              <a:lnTo>
                <a:pt x="328980" y="100887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85B471-E337-4E1A-8F96-7822574B9953}">
      <dsp:nvSpPr>
        <dsp:cNvPr id="0" name=""/>
        <dsp:cNvSpPr/>
      </dsp:nvSpPr>
      <dsp:spPr>
        <a:xfrm>
          <a:off x="1150782" y="1096654"/>
          <a:ext cx="2653772" cy="460572"/>
        </a:xfrm>
        <a:custGeom>
          <a:avLst/>
          <a:gdLst/>
          <a:ahLst/>
          <a:cxnLst/>
          <a:rect l="0" t="0" r="0" b="0"/>
          <a:pathLst>
            <a:path>
              <a:moveTo>
                <a:pt x="2653772" y="0"/>
              </a:moveTo>
              <a:lnTo>
                <a:pt x="2653772" y="230286"/>
              </a:lnTo>
              <a:lnTo>
                <a:pt x="0" y="230286"/>
              </a:lnTo>
              <a:lnTo>
                <a:pt x="0" y="46057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F04761-57F9-4289-97CE-77865487B168}">
      <dsp:nvSpPr>
        <dsp:cNvPr id="0" name=""/>
        <dsp:cNvSpPr/>
      </dsp:nvSpPr>
      <dsp:spPr>
        <a:xfrm>
          <a:off x="2134740" y="54"/>
          <a:ext cx="3339629" cy="1096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+mn-lt"/>
            </a:rPr>
            <a:t>Structures of a Hortatory Exposition Text</a:t>
          </a:r>
          <a:endParaRPr lang="en-US" sz="2000" b="1" kern="1200" dirty="0">
            <a:latin typeface="+mn-lt"/>
          </a:endParaRPr>
        </a:p>
      </dsp:txBody>
      <dsp:txXfrm>
        <a:off x="2134740" y="54"/>
        <a:ext cx="3339629" cy="1096600"/>
      </dsp:txXfrm>
    </dsp:sp>
    <dsp:sp modelId="{F45384DB-9F42-4674-BCE3-EBAA5A2E86EF}">
      <dsp:nvSpPr>
        <dsp:cNvPr id="0" name=""/>
        <dsp:cNvSpPr/>
      </dsp:nvSpPr>
      <dsp:spPr>
        <a:xfrm>
          <a:off x="54182" y="1557226"/>
          <a:ext cx="2193200" cy="10966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>
              <a:latin typeface="+mn-lt"/>
            </a:rPr>
            <a:t>Thesis</a:t>
          </a:r>
          <a:endParaRPr lang="en-US" sz="2000" b="1" kern="1200" dirty="0">
            <a:latin typeface="+mn-lt"/>
          </a:endParaRPr>
        </a:p>
      </dsp:txBody>
      <dsp:txXfrm>
        <a:off x="54182" y="1557226"/>
        <a:ext cx="2193200" cy="1096600"/>
      </dsp:txXfrm>
    </dsp:sp>
    <dsp:sp modelId="{CBAD3342-3F02-40CF-80F7-CA9252E7F098}">
      <dsp:nvSpPr>
        <dsp:cNvPr id="0" name=""/>
        <dsp:cNvSpPr/>
      </dsp:nvSpPr>
      <dsp:spPr>
        <a:xfrm>
          <a:off x="602482" y="3114398"/>
          <a:ext cx="2193200" cy="10966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It presents the issue of concern.</a:t>
          </a:r>
          <a:endParaRPr lang="en-US" sz="2000" kern="1200" dirty="0">
            <a:latin typeface="+mn-lt"/>
          </a:endParaRPr>
        </a:p>
      </dsp:txBody>
      <dsp:txXfrm>
        <a:off x="602482" y="3114398"/>
        <a:ext cx="2193200" cy="1096600"/>
      </dsp:txXfrm>
    </dsp:sp>
    <dsp:sp modelId="{9CD5210A-476D-4A50-BEE9-457B341575D9}">
      <dsp:nvSpPr>
        <dsp:cNvPr id="0" name=""/>
        <dsp:cNvSpPr/>
      </dsp:nvSpPr>
      <dsp:spPr>
        <a:xfrm>
          <a:off x="2707954" y="1557226"/>
          <a:ext cx="2193200" cy="10966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+mn-lt"/>
            </a:rPr>
            <a:t>Argument</a:t>
          </a:r>
          <a:endParaRPr lang="en-US" sz="2000" b="1" kern="1200" dirty="0">
            <a:latin typeface="+mn-lt"/>
          </a:endParaRPr>
        </a:p>
      </dsp:txBody>
      <dsp:txXfrm>
        <a:off x="2707954" y="1557226"/>
        <a:ext cx="2193200" cy="1096600"/>
      </dsp:txXfrm>
    </dsp:sp>
    <dsp:sp modelId="{E1D2C741-DBFC-48EC-BD06-C7E22889AA06}">
      <dsp:nvSpPr>
        <dsp:cNvPr id="0" name=""/>
        <dsp:cNvSpPr/>
      </dsp:nvSpPr>
      <dsp:spPr>
        <a:xfrm>
          <a:off x="3256254" y="3114398"/>
          <a:ext cx="2193200" cy="10966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It presents the reasons for concern, leading to the recommendation.</a:t>
          </a:r>
          <a:endParaRPr lang="en-US" sz="2000" kern="1200" dirty="0">
            <a:latin typeface="+mn-lt"/>
          </a:endParaRPr>
        </a:p>
      </dsp:txBody>
      <dsp:txXfrm>
        <a:off x="3256254" y="3114398"/>
        <a:ext cx="2193200" cy="1096600"/>
      </dsp:txXfrm>
    </dsp:sp>
    <dsp:sp modelId="{0A29611F-D6E9-4BC1-99CD-1F3281873451}">
      <dsp:nvSpPr>
        <dsp:cNvPr id="0" name=""/>
        <dsp:cNvSpPr/>
      </dsp:nvSpPr>
      <dsp:spPr>
        <a:xfrm>
          <a:off x="5361727" y="1557226"/>
          <a:ext cx="2193200" cy="10966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latin typeface="+mn-lt"/>
            </a:rPr>
            <a:t>Recomendation</a:t>
          </a:r>
          <a:endParaRPr lang="en-US" sz="2000" b="1" kern="1200" dirty="0">
            <a:latin typeface="+mn-lt"/>
          </a:endParaRPr>
        </a:p>
      </dsp:txBody>
      <dsp:txXfrm>
        <a:off x="5361727" y="1557226"/>
        <a:ext cx="2193200" cy="1096600"/>
      </dsp:txXfrm>
    </dsp:sp>
    <dsp:sp modelId="{8F3ABF21-543E-404D-ADD4-78DAEDE67ED4}">
      <dsp:nvSpPr>
        <dsp:cNvPr id="0" name=""/>
        <dsp:cNvSpPr/>
      </dsp:nvSpPr>
      <dsp:spPr>
        <a:xfrm>
          <a:off x="5910027" y="3114398"/>
          <a:ext cx="2193200" cy="10966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It presents the statement of what ought or ought not to happen. </a:t>
          </a:r>
          <a:endParaRPr lang="en-US" sz="2000" kern="1200" dirty="0">
            <a:latin typeface="+mn-lt"/>
          </a:endParaRPr>
        </a:p>
      </dsp:txBody>
      <dsp:txXfrm>
        <a:off x="5910027" y="3114398"/>
        <a:ext cx="2193200" cy="1096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splash</a:t>
            </a:r>
            <a:r>
              <a:rPr lang="en-US" dirty="0" smtClean="0"/>
              <a:t>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729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901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109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033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429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1484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570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3064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740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597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0740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840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32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614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01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5.png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" y="0"/>
            <a:ext cx="9125759" cy="5143500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2936610" y="1657350"/>
            <a:ext cx="5562600" cy="2167231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smtClean="0">
                <a:solidFill>
                  <a:srgbClr val="ED1E30"/>
                </a:solidFill>
                <a:cs typeface="Arial" pitchFamily="34" charset="0"/>
              </a:rPr>
              <a:t>SPLASH</a:t>
            </a:r>
          </a:p>
          <a:p>
            <a:pPr marL="0" lvl="0" indent="0">
              <a:buNone/>
            </a:pP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Rumpun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Bisnis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Manajemen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Pariwisata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serta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Seni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Ekonomi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Kreatif</a:t>
            </a:r>
            <a:endParaRPr lang="en-US" sz="2200" dirty="0" smtClean="0">
              <a:solidFill>
                <a:srgbClr val="595959"/>
              </a:solidFill>
              <a:cs typeface="Arial" pitchFamily="34" charset="0"/>
            </a:endParaRPr>
          </a:p>
          <a:p>
            <a:pPr marL="0" lvl="0" indent="0">
              <a:buNone/>
            </a:pPr>
            <a:endParaRPr lang="en-US" sz="2200" b="1" dirty="0" smtClean="0">
              <a:solidFill>
                <a:srgbClr val="EE1B2C"/>
              </a:solidFill>
              <a:cs typeface="Arial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2850932" y="3181350"/>
            <a:ext cx="5759668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2850932" y="830766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67696" y="3240396"/>
            <a:ext cx="220361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 SMK/MAK Grade XI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7200" y="1065276"/>
            <a:ext cx="2042609" cy="2878075"/>
            <a:chOff x="457200" y="1065276"/>
            <a:chExt cx="2042609" cy="2878075"/>
          </a:xfrm>
        </p:grpSpPr>
        <p:sp>
          <p:nvSpPr>
            <p:cNvPr id="13" name="Cube 12"/>
            <p:cNvSpPr/>
            <p:nvPr/>
          </p:nvSpPr>
          <p:spPr>
            <a:xfrm>
              <a:off x="475479" y="1065276"/>
              <a:ext cx="2024330" cy="2878074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1123950"/>
              <a:ext cx="1943175" cy="2819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936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72" y="-1"/>
            <a:ext cx="9165772" cy="611051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FD6BDE64-459B-48FC-9739-7058E2DD4B71}"/>
              </a:ext>
            </a:extLst>
          </p:cNvPr>
          <p:cNvGrpSpPr/>
          <p:nvPr/>
        </p:nvGrpSpPr>
        <p:grpSpPr>
          <a:xfrm>
            <a:off x="1346556" y="401915"/>
            <a:ext cx="3447968" cy="980414"/>
            <a:chOff x="1485387" y="515791"/>
            <a:chExt cx="3892163" cy="98041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1BDE6C6-E6F3-4CC0-8969-B1E8EC59821D}"/>
                </a:ext>
              </a:extLst>
            </p:cNvPr>
            <p:cNvGrpSpPr/>
            <p:nvPr/>
          </p:nvGrpSpPr>
          <p:grpSpPr>
            <a:xfrm>
              <a:off x="1485387" y="516323"/>
              <a:ext cx="3837770" cy="979882"/>
              <a:chOff x="1388494" y="545951"/>
              <a:chExt cx="3837770" cy="97988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F308B49B-6F4A-4020-8A57-3AEFA8CC5720}"/>
                  </a:ext>
                </a:extLst>
              </p:cNvPr>
              <p:cNvSpPr/>
              <p:nvPr/>
            </p:nvSpPr>
            <p:spPr>
              <a:xfrm>
                <a:off x="1388494" y="545951"/>
                <a:ext cx="3837770" cy="9306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E021E58-18EF-456C-B90D-F303CA15ACD9}"/>
                  </a:ext>
                </a:extLst>
              </p:cNvPr>
              <p:cNvSpPr txBox="1"/>
              <p:nvPr/>
            </p:nvSpPr>
            <p:spPr>
              <a:xfrm>
                <a:off x="1545605" y="571726"/>
                <a:ext cx="349201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/>
                <a:r>
                  <a:rPr lang="en-US" sz="2800" b="1" dirty="0">
                    <a:ln w="9525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</a:rPr>
                  <a:t>Do You Need Some Advice?</a:t>
                </a: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4CE04DF-5846-476A-9890-BB1747FF4E15}"/>
                </a:ext>
              </a:extLst>
            </p:cNvPr>
            <p:cNvSpPr/>
            <p:nvPr/>
          </p:nvSpPr>
          <p:spPr>
            <a:xfrm>
              <a:off x="5321788" y="515791"/>
              <a:ext cx="55762" cy="945243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52D9ADF-5088-4CDD-AC89-1C7F6F9C4FA7}"/>
              </a:ext>
            </a:extLst>
          </p:cNvPr>
          <p:cNvGrpSpPr/>
          <p:nvPr/>
        </p:nvGrpSpPr>
        <p:grpSpPr>
          <a:xfrm>
            <a:off x="-21771" y="-15421"/>
            <a:ext cx="1798411" cy="1249375"/>
            <a:chOff x="55507" y="128083"/>
            <a:chExt cx="1798411" cy="124937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FAF5C3A-750D-40D4-81A0-7495691C821F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55F76A4-8520-43CB-B332-890EECC3B9EF}"/>
                </a:ext>
              </a:extLst>
            </p:cNvPr>
            <p:cNvSpPr txBox="1"/>
            <p:nvPr/>
          </p:nvSpPr>
          <p:spPr>
            <a:xfrm>
              <a:off x="692234" y="128083"/>
              <a:ext cx="9957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Unit 3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8DC2776-A7C0-4805-BE80-E65F4CFE6140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4990A4B-AF9E-407C-BAF9-B8C7926D3D17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1FA9ECA-EEE4-45AF-A1C0-138C3D56C847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71" y="464612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28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443543713"/>
              </p:ext>
            </p:extLst>
          </p:nvPr>
        </p:nvGraphicFramePr>
        <p:xfrm>
          <a:off x="3200400" y="1573943"/>
          <a:ext cx="5641145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1926262" y="136449"/>
            <a:ext cx="5608010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/>
              </a:rPr>
              <a:t>Hortatory Exposition Text</a:t>
            </a: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314921593"/>
              </p:ext>
            </p:extLst>
          </p:nvPr>
        </p:nvGraphicFramePr>
        <p:xfrm>
          <a:off x="3200400" y="3217056"/>
          <a:ext cx="5641145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55" b="99677" l="9919" r="801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49" r="28469"/>
          <a:stretch/>
        </p:blipFill>
        <p:spPr>
          <a:xfrm>
            <a:off x="-152400" y="247069"/>
            <a:ext cx="3124200" cy="45844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14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3" grpId="0"/>
      <p:bldGraphic spid="8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30201367"/>
              </p:ext>
            </p:extLst>
          </p:nvPr>
        </p:nvGraphicFramePr>
        <p:xfrm>
          <a:off x="625642" y="324852"/>
          <a:ext cx="8157410" cy="421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97" y="4647306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3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4853" y="1391216"/>
            <a:ext cx="3416969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Using simple present tense</a:t>
            </a:r>
          </a:p>
        </p:txBody>
      </p:sp>
      <p:sp>
        <p:nvSpPr>
          <p:cNvPr id="3" name="Rectangle 2"/>
          <p:cNvSpPr/>
          <p:nvPr/>
        </p:nvSpPr>
        <p:spPr>
          <a:xfrm>
            <a:off x="337210" y="131027"/>
            <a:ext cx="8478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GB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/>
              </a:rPr>
              <a:t>Language Features in a Hortatory Exposition Text</a:t>
            </a:r>
            <a:endParaRPr lang="en-US" sz="3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alibri" panose="020F050202020403020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83779" y="3473233"/>
            <a:ext cx="2860222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Using evaluative words </a:t>
            </a:r>
          </a:p>
          <a:p>
            <a:pPr defTabSz="685800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(e.g. important, valuable, trustworthy)</a:t>
            </a: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2095" y="2026223"/>
            <a:ext cx="3416969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Using abstract nouns (e.g. belief, consideration)</a:t>
            </a:r>
          </a:p>
        </p:txBody>
      </p:sp>
      <p:sp>
        <p:nvSpPr>
          <p:cNvPr id="9" name="Rectangle 8"/>
          <p:cNvSpPr/>
          <p:nvPr/>
        </p:nvSpPr>
        <p:spPr>
          <a:xfrm>
            <a:off x="104867" y="3033667"/>
            <a:ext cx="350769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defTabSz="685800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Using action verbs (e.g. talk, watch)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867" y="3715023"/>
            <a:ext cx="362492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Using thinking verbs. (e.g. think, wonder, believe)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934863" y="1252717"/>
            <a:ext cx="3052727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Using modal adverb auxiliaries (e.g. should, ought, to)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69012" y="2337847"/>
            <a:ext cx="284706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Using temporal connectives (e.g. firstly, secondly)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726069"/>
            <a:ext cx="9144000" cy="4812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63" b="99272" l="27794" r="767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990" r="27939"/>
          <a:stretch/>
        </p:blipFill>
        <p:spPr>
          <a:xfrm>
            <a:off x="3367027" y="724547"/>
            <a:ext cx="2684105" cy="441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63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17658" y="3623491"/>
            <a:ext cx="561874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buFont typeface="Wingdings" panose="05000000000000000000" pitchFamily="2" charset="2"/>
              <a:buChar char="ü"/>
            </a:pPr>
            <a:r>
              <a:rPr lang="en-GB" sz="2100" dirty="0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The passive is formed by putting the verb “to be” into the same tense as the active verb and adding the past participle of the active verb.  </a:t>
            </a:r>
          </a:p>
        </p:txBody>
      </p:sp>
      <p:sp>
        <p:nvSpPr>
          <p:cNvPr id="3" name="Rectangle 2"/>
          <p:cNvSpPr/>
          <p:nvPr/>
        </p:nvSpPr>
        <p:spPr>
          <a:xfrm>
            <a:off x="2531781" y="140636"/>
            <a:ext cx="3244221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sz="405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Passive Voices</a:t>
            </a:r>
          </a:p>
        </p:txBody>
      </p:sp>
      <p:sp>
        <p:nvSpPr>
          <p:cNvPr id="2" name="Rectangle 1"/>
          <p:cNvSpPr/>
          <p:nvPr/>
        </p:nvSpPr>
        <p:spPr>
          <a:xfrm>
            <a:off x="2827420" y="1393921"/>
            <a:ext cx="55465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buFont typeface="Wingdings" panose="05000000000000000000" pitchFamily="2" charset="2"/>
              <a:buChar char="ü"/>
            </a:pPr>
            <a:r>
              <a:rPr lang="en-GB" sz="2100" dirty="0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The passive voice is used when the subject of the sentence receives the action of the verb. </a:t>
            </a:r>
          </a:p>
        </p:txBody>
      </p:sp>
      <p:sp>
        <p:nvSpPr>
          <p:cNvPr id="7" name="Rectangle 6"/>
          <p:cNvSpPr/>
          <p:nvPr/>
        </p:nvSpPr>
        <p:spPr>
          <a:xfrm>
            <a:off x="2917658" y="2370330"/>
            <a:ext cx="4572000" cy="10618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defTabSz="685800">
              <a:buFont typeface="Wingdings" panose="05000000000000000000" pitchFamily="2" charset="2"/>
              <a:buChar char="ü"/>
            </a:pPr>
            <a:r>
              <a:rPr lang="en-GB" sz="2100" dirty="0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Use the passive voice when the doer of the action is unknown or not important.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901" b="100000" l="9865" r="615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7263"/>
          <a:stretch/>
        </p:blipFill>
        <p:spPr>
          <a:xfrm>
            <a:off x="-1066800" y="693902"/>
            <a:ext cx="4154129" cy="44146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151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4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3063899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defTabSz="685800">
              <a:buFont typeface="Wingdings" panose="05000000000000000000" pitchFamily="2" charset="2"/>
              <a:buChar char="ü"/>
            </a:pPr>
            <a:r>
              <a:rPr lang="en-GB" sz="2100" dirty="0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Look at the examples.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2906196" y="-12952"/>
            <a:ext cx="3244221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sz="405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Passive Voices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856217"/>
            <a:ext cx="52096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buFont typeface="Wingdings" panose="05000000000000000000" pitchFamily="2" charset="2"/>
              <a:buChar char="ü"/>
            </a:pPr>
            <a:r>
              <a:rPr lang="en-GB" sz="2100" dirty="0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The subject of the active verb becomes the ‘agent’ of the passive verb. </a:t>
            </a:r>
          </a:p>
        </p:txBody>
      </p:sp>
      <p:sp>
        <p:nvSpPr>
          <p:cNvPr id="9" name="Rectangle 8"/>
          <p:cNvSpPr/>
          <p:nvPr/>
        </p:nvSpPr>
        <p:spPr>
          <a:xfrm>
            <a:off x="297918" y="1798476"/>
            <a:ext cx="521655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buFont typeface="Wingdings" panose="05000000000000000000" pitchFamily="2" charset="2"/>
              <a:buChar char="ü"/>
            </a:pPr>
            <a:r>
              <a:rPr lang="en-GB" sz="2100" dirty="0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The agent is very often not mentioned. When it is mentioned, it is preceded by “by” and placed at the end of the clause.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9811" y="3441446"/>
            <a:ext cx="4572000" cy="1061829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/>
            <a:r>
              <a:rPr lang="en-GB" sz="2100" dirty="0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Active: </a:t>
            </a:r>
            <a:r>
              <a:rPr lang="en-GB" sz="2100" dirty="0" err="1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Anis</a:t>
            </a:r>
            <a:r>
              <a:rPr lang="en-GB" sz="2100" dirty="0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 bought a computer.</a:t>
            </a:r>
          </a:p>
          <a:p>
            <a:pPr defTabSz="685800"/>
            <a:r>
              <a:rPr lang="en-GB" sz="2100" dirty="0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Passive: A computer was bought by </a:t>
            </a:r>
            <a:r>
              <a:rPr lang="en-GB" sz="2100" dirty="0" err="1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Anis</a:t>
            </a:r>
            <a:r>
              <a:rPr lang="en-GB" sz="2100" dirty="0">
                <a:solidFill>
                  <a:srgbClr val="5B9BD5">
                    <a:lumMod val="50000"/>
                  </a:srgbClr>
                </a:solidFill>
                <a:latin typeface="Calibri" panose="020F0502020204030204"/>
              </a:rPr>
              <a:t>.</a:t>
            </a:r>
            <a:endParaRPr lang="en-US" sz="2100" dirty="0">
              <a:solidFill>
                <a:srgbClr val="5B9BD5">
                  <a:lumMod val="50000"/>
                </a:srgbClr>
              </a:solidFill>
              <a:latin typeface="Calibri" panose="020F050202020403020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27" b="99031" l="36726" r="931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69" r="4844"/>
          <a:stretch/>
        </p:blipFill>
        <p:spPr>
          <a:xfrm>
            <a:off x="5261811" y="702629"/>
            <a:ext cx="3733547" cy="42002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5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27127" y="67043"/>
            <a:ext cx="3798219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sz="33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Serca-Bold"/>
              </a:rPr>
              <a:t>Time Connectives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209" y="849603"/>
            <a:ext cx="6385760" cy="38126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38588" y="1405551"/>
            <a:ext cx="5715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buFont typeface="Wingdings" panose="05000000000000000000" pitchFamily="2" charset="2"/>
              <a:buChar char="q"/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Time connectives are types of conjunction which use words or phrases to help the reader understand when something is happening.</a:t>
            </a:r>
          </a:p>
        </p:txBody>
      </p:sp>
      <p:sp>
        <p:nvSpPr>
          <p:cNvPr id="9" name="Rectangle 8"/>
          <p:cNvSpPr/>
          <p:nvPr/>
        </p:nvSpPr>
        <p:spPr>
          <a:xfrm>
            <a:off x="1860677" y="2372457"/>
            <a:ext cx="591172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buFont typeface="Wingdings" panose="05000000000000000000" pitchFamily="2" charset="2"/>
              <a:buChar char="q"/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Examples of time connectives are: </a:t>
            </a:r>
            <a:r>
              <a:rPr lang="en-GB" i="1" dirty="0">
                <a:solidFill>
                  <a:prstClr val="black"/>
                </a:solidFill>
                <a:latin typeface="Calibri" panose="020F0502020204030204"/>
              </a:rPr>
              <a:t>before, after, next, then, just then, shortly, afterwards, last, finally, eventually, first of all, after that, later on, firstly, secondly, thirdly, this evening, last week, after a while, soon afterwards, meanwhile, while, an hour later, in due course, a moment later, before long, soon, this morning, in </a:t>
            </a:r>
            <a:r>
              <a:rPr lang="en-US" i="1" dirty="0">
                <a:solidFill>
                  <a:prstClr val="black"/>
                </a:solidFill>
                <a:latin typeface="Calibri" panose="020F0502020204030204"/>
              </a:rPr>
              <a:t>the beginning, suddenly.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73" y="4643989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1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1091</TotalTime>
  <Words>448</Words>
  <Application>Microsoft Office PowerPoint</Application>
  <PresentationFormat>On-screen Show (16:9)</PresentationFormat>
  <Paragraphs>41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ＭＳ Ｐゴシック</vt:lpstr>
      <vt:lpstr>Serca-Bold</vt:lpstr>
      <vt:lpstr>Wingdings</vt:lpstr>
      <vt:lpstr>Custom Design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Mustika Busana Keymandhita</cp:lastModifiedBy>
  <cp:revision>54</cp:revision>
  <dcterms:created xsi:type="dcterms:W3CDTF">2022-01-17T01:37:52Z</dcterms:created>
  <dcterms:modified xsi:type="dcterms:W3CDTF">2023-03-21T03:14:07Z</dcterms:modified>
</cp:coreProperties>
</file>