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10"/>
  </p:notesMasterIdLst>
  <p:sldIdLst>
    <p:sldId id="271" r:id="rId4"/>
    <p:sldId id="266" r:id="rId5"/>
    <p:sldId id="267" r:id="rId6"/>
    <p:sldId id="268" r:id="rId7"/>
    <p:sldId id="269" r:id="rId8"/>
    <p:sldId id="270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B"/>
    <a:srgbClr val="00A4AE"/>
    <a:srgbClr val="EE1B2C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864" autoAdjust="0"/>
  </p:normalViewPr>
  <p:slideViewPr>
    <p:cSldViewPr>
      <p:cViewPr varScale="1">
        <p:scale>
          <a:sx n="78" d="100"/>
          <a:sy n="78" d="100"/>
        </p:scale>
        <p:origin x="114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D65F2F-FF47-449D-AB05-41FA006C22C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242257C-7288-47B2-933B-8910E1BD08F7}">
      <dgm:prSet phldrT="[Text]" custT="1"/>
      <dgm:spPr/>
      <dgm:t>
        <a:bodyPr/>
        <a:lstStyle/>
        <a:p>
          <a:r>
            <a:rPr lang="en-GB" sz="1700" dirty="0" smtClean="0"/>
            <a:t>An imperative sentence is used to convey a command, a request, or a forbiddance.</a:t>
          </a:r>
          <a:endParaRPr lang="en-US" sz="1700" dirty="0"/>
        </a:p>
      </dgm:t>
    </dgm:pt>
    <dgm:pt modelId="{2E5FFC29-D640-456F-8593-6E3370E133A6}" type="parTrans" cxnId="{17DD741A-129C-4742-83B3-B72E7D925671}">
      <dgm:prSet/>
      <dgm:spPr/>
      <dgm:t>
        <a:bodyPr/>
        <a:lstStyle/>
        <a:p>
          <a:endParaRPr lang="en-US" sz="1700"/>
        </a:p>
      </dgm:t>
    </dgm:pt>
    <dgm:pt modelId="{9F1A92D9-8191-40D9-96B0-0ADC0938B2DE}" type="sibTrans" cxnId="{17DD741A-129C-4742-83B3-B72E7D925671}">
      <dgm:prSet/>
      <dgm:spPr/>
      <dgm:t>
        <a:bodyPr/>
        <a:lstStyle/>
        <a:p>
          <a:endParaRPr lang="en-US" sz="1700"/>
        </a:p>
      </dgm:t>
    </dgm:pt>
    <dgm:pt modelId="{12CD9E3A-8F00-49AE-93E3-0AEA76030F68}">
      <dgm:prSet phldrT="[Text]" custT="1"/>
      <dgm:spPr/>
      <dgm:t>
        <a:bodyPr/>
        <a:lstStyle/>
        <a:p>
          <a:r>
            <a:rPr lang="en-GB" sz="1700" dirty="0" smtClean="0"/>
            <a:t>It always takes the second person (you) for the subject but most of the time the subject remains hidden. </a:t>
          </a:r>
          <a:endParaRPr lang="en-US" sz="1700" dirty="0"/>
        </a:p>
      </dgm:t>
    </dgm:pt>
    <dgm:pt modelId="{0BD08C58-1511-409D-A089-BDBE77D4E8C0}" type="parTrans" cxnId="{2372F5E1-149D-4299-8445-9DB4F946A8B8}">
      <dgm:prSet/>
      <dgm:spPr/>
      <dgm:t>
        <a:bodyPr/>
        <a:lstStyle/>
        <a:p>
          <a:endParaRPr lang="en-US" sz="1700"/>
        </a:p>
      </dgm:t>
    </dgm:pt>
    <dgm:pt modelId="{486F2448-E415-49C0-B971-E39D2A1C57F5}" type="sibTrans" cxnId="{2372F5E1-149D-4299-8445-9DB4F946A8B8}">
      <dgm:prSet/>
      <dgm:spPr/>
      <dgm:t>
        <a:bodyPr/>
        <a:lstStyle/>
        <a:p>
          <a:endParaRPr lang="en-US" sz="1700"/>
        </a:p>
      </dgm:t>
    </dgm:pt>
    <dgm:pt modelId="{148E8A93-3576-4C2B-B227-A31A215088D4}">
      <dgm:prSet phldrT="[Text]" custT="1"/>
      <dgm:spPr/>
      <dgm:t>
        <a:bodyPr/>
        <a:lstStyle/>
        <a:p>
          <a:r>
            <a:rPr lang="en-GB" sz="1700" dirty="0" smtClean="0"/>
            <a:t>The imperative is also used to give an order, to give a warning or advice, and to make a request.</a:t>
          </a:r>
          <a:endParaRPr lang="en-US" sz="1700" dirty="0"/>
        </a:p>
      </dgm:t>
    </dgm:pt>
    <dgm:pt modelId="{A0BCC753-D1FE-45D2-854C-49486F6C2445}" type="parTrans" cxnId="{AEFF51D2-FBD2-467A-9E76-8159D4CFB8E6}">
      <dgm:prSet/>
      <dgm:spPr/>
      <dgm:t>
        <a:bodyPr/>
        <a:lstStyle/>
        <a:p>
          <a:endParaRPr lang="en-US" sz="1700"/>
        </a:p>
      </dgm:t>
    </dgm:pt>
    <dgm:pt modelId="{2C41F475-87B4-4254-A8B5-6E2A543B8E03}" type="sibTrans" cxnId="{AEFF51D2-FBD2-467A-9E76-8159D4CFB8E6}">
      <dgm:prSet/>
      <dgm:spPr/>
      <dgm:t>
        <a:bodyPr/>
        <a:lstStyle/>
        <a:p>
          <a:endParaRPr lang="en-US" sz="1700"/>
        </a:p>
      </dgm:t>
    </dgm:pt>
    <dgm:pt modelId="{18A8DDA9-DE04-418D-A8DC-EEC061AE45A2}">
      <dgm:prSet custT="1"/>
      <dgm:spPr/>
      <dgm:t>
        <a:bodyPr/>
        <a:lstStyle/>
        <a:p>
          <a:r>
            <a:rPr lang="en-GB" sz="1700" dirty="0" smtClean="0"/>
            <a:t>Imperative sentences may seem to have no subject, but the implied subject is you.</a:t>
          </a:r>
          <a:endParaRPr lang="en-US" sz="1700" dirty="0"/>
        </a:p>
      </dgm:t>
    </dgm:pt>
    <dgm:pt modelId="{C268DC64-E6C0-4D2F-98E2-3BDF6AC2C976}" type="parTrans" cxnId="{FCF6ED93-FE31-4F39-A96B-B3613FDF8A5A}">
      <dgm:prSet/>
      <dgm:spPr/>
      <dgm:t>
        <a:bodyPr/>
        <a:lstStyle/>
        <a:p>
          <a:endParaRPr lang="en-US" sz="1700"/>
        </a:p>
      </dgm:t>
    </dgm:pt>
    <dgm:pt modelId="{701B876B-1501-4E27-AD85-51D8EC738C63}" type="sibTrans" cxnId="{FCF6ED93-FE31-4F39-A96B-B3613FDF8A5A}">
      <dgm:prSet/>
      <dgm:spPr/>
      <dgm:t>
        <a:bodyPr/>
        <a:lstStyle/>
        <a:p>
          <a:endParaRPr lang="en-US" sz="1700"/>
        </a:p>
      </dgm:t>
    </dgm:pt>
    <dgm:pt modelId="{1E99DA9D-2749-41ED-AFFD-879B9E2BA61E}">
      <dgm:prSet custT="1"/>
      <dgm:spPr/>
      <dgm:t>
        <a:bodyPr/>
        <a:lstStyle/>
        <a:p>
          <a:r>
            <a:rPr lang="en-GB" sz="1700" dirty="0" smtClean="0"/>
            <a:t>The proper way to write the subject is (you) in parenthesis. </a:t>
          </a:r>
          <a:endParaRPr lang="en-US" sz="1700" dirty="0"/>
        </a:p>
      </dgm:t>
    </dgm:pt>
    <dgm:pt modelId="{A4ED107E-E2A3-49D0-B559-40664B413378}" type="parTrans" cxnId="{ABD3B512-97D2-4C1A-94D8-8E21B84A79C2}">
      <dgm:prSet/>
      <dgm:spPr/>
      <dgm:t>
        <a:bodyPr/>
        <a:lstStyle/>
        <a:p>
          <a:endParaRPr lang="en-US" sz="1700"/>
        </a:p>
      </dgm:t>
    </dgm:pt>
    <dgm:pt modelId="{6DC0BC9E-E250-4223-8B86-A4F9B62C593C}" type="sibTrans" cxnId="{ABD3B512-97D2-4C1A-94D8-8E21B84A79C2}">
      <dgm:prSet/>
      <dgm:spPr/>
      <dgm:t>
        <a:bodyPr/>
        <a:lstStyle/>
        <a:p>
          <a:endParaRPr lang="en-US" sz="1700"/>
        </a:p>
      </dgm:t>
    </dgm:pt>
    <dgm:pt modelId="{1335B8F3-03A9-479E-BB97-5952B75B285F}">
      <dgm:prSet custT="1"/>
      <dgm:spPr/>
      <dgm:t>
        <a:bodyPr/>
        <a:lstStyle/>
        <a:p>
          <a:r>
            <a:rPr lang="en-GB" sz="1700" dirty="0" smtClean="0"/>
            <a:t>Even when a proper name is mentioned in an imperative sentence, the subject still is you.</a:t>
          </a:r>
          <a:endParaRPr lang="en-US" sz="1700" dirty="0"/>
        </a:p>
      </dgm:t>
    </dgm:pt>
    <dgm:pt modelId="{532EDDFF-25E8-474F-8752-C0992D7436A5}" type="parTrans" cxnId="{EA4F3250-7BC4-4B9D-B5B0-05C79F4BB1E5}">
      <dgm:prSet/>
      <dgm:spPr/>
      <dgm:t>
        <a:bodyPr/>
        <a:lstStyle/>
        <a:p>
          <a:endParaRPr lang="en-US" sz="1700"/>
        </a:p>
      </dgm:t>
    </dgm:pt>
    <dgm:pt modelId="{C6E9115B-2072-4111-8205-C63F99F0B81A}" type="sibTrans" cxnId="{EA4F3250-7BC4-4B9D-B5B0-05C79F4BB1E5}">
      <dgm:prSet/>
      <dgm:spPr/>
      <dgm:t>
        <a:bodyPr/>
        <a:lstStyle/>
        <a:p>
          <a:endParaRPr lang="en-US" sz="1700"/>
        </a:p>
      </dgm:t>
    </dgm:pt>
    <dgm:pt modelId="{81841739-E29F-45A0-81EB-8AF2207D501E}" type="pres">
      <dgm:prSet presAssocID="{2DD65F2F-FF47-449D-AB05-41FA006C22C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65837F0F-B4C4-4BF6-9C2D-3A330AF54F31}" type="pres">
      <dgm:prSet presAssocID="{2DD65F2F-FF47-449D-AB05-41FA006C22CA}" presName="Name1" presStyleCnt="0"/>
      <dgm:spPr/>
      <dgm:t>
        <a:bodyPr/>
        <a:lstStyle/>
        <a:p>
          <a:endParaRPr lang="en-US"/>
        </a:p>
      </dgm:t>
    </dgm:pt>
    <dgm:pt modelId="{B0AAD79F-1726-4882-8C93-ED487CF3480B}" type="pres">
      <dgm:prSet presAssocID="{2DD65F2F-FF47-449D-AB05-41FA006C22CA}" presName="cycle" presStyleCnt="0"/>
      <dgm:spPr/>
      <dgm:t>
        <a:bodyPr/>
        <a:lstStyle/>
        <a:p>
          <a:endParaRPr lang="en-US"/>
        </a:p>
      </dgm:t>
    </dgm:pt>
    <dgm:pt modelId="{B27D38CE-D175-4299-8B0C-1E09299A3BE9}" type="pres">
      <dgm:prSet presAssocID="{2DD65F2F-FF47-449D-AB05-41FA006C22CA}" presName="srcNode" presStyleLbl="node1" presStyleIdx="0" presStyleCnt="6"/>
      <dgm:spPr/>
      <dgm:t>
        <a:bodyPr/>
        <a:lstStyle/>
        <a:p>
          <a:endParaRPr lang="en-US"/>
        </a:p>
      </dgm:t>
    </dgm:pt>
    <dgm:pt modelId="{C514CD83-5781-44CA-8460-2CD119C6E970}" type="pres">
      <dgm:prSet presAssocID="{2DD65F2F-FF47-449D-AB05-41FA006C22CA}" presName="conn" presStyleLbl="parChTrans1D2" presStyleIdx="0" presStyleCnt="1"/>
      <dgm:spPr/>
      <dgm:t>
        <a:bodyPr/>
        <a:lstStyle/>
        <a:p>
          <a:endParaRPr lang="en-US"/>
        </a:p>
      </dgm:t>
    </dgm:pt>
    <dgm:pt modelId="{8861253B-999C-4DE3-AC67-CDDD37A77847}" type="pres">
      <dgm:prSet presAssocID="{2DD65F2F-FF47-449D-AB05-41FA006C22CA}" presName="extraNode" presStyleLbl="node1" presStyleIdx="0" presStyleCnt="6"/>
      <dgm:spPr/>
      <dgm:t>
        <a:bodyPr/>
        <a:lstStyle/>
        <a:p>
          <a:endParaRPr lang="en-US"/>
        </a:p>
      </dgm:t>
    </dgm:pt>
    <dgm:pt modelId="{1CBD4C20-1346-4424-9F8D-8B691BD4C48A}" type="pres">
      <dgm:prSet presAssocID="{2DD65F2F-FF47-449D-AB05-41FA006C22CA}" presName="dstNode" presStyleLbl="node1" presStyleIdx="0" presStyleCnt="6"/>
      <dgm:spPr/>
      <dgm:t>
        <a:bodyPr/>
        <a:lstStyle/>
        <a:p>
          <a:endParaRPr lang="en-US"/>
        </a:p>
      </dgm:t>
    </dgm:pt>
    <dgm:pt modelId="{8A30BC08-F1A2-457C-9FA5-B86708721659}" type="pres">
      <dgm:prSet presAssocID="{D242257C-7288-47B2-933B-8910E1BD08F7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C9FBB-59E8-47B2-BAC7-C43FEDC9DE25}" type="pres">
      <dgm:prSet presAssocID="{D242257C-7288-47B2-933B-8910E1BD08F7}" presName="accent_1" presStyleCnt="0"/>
      <dgm:spPr/>
      <dgm:t>
        <a:bodyPr/>
        <a:lstStyle/>
        <a:p>
          <a:endParaRPr lang="en-US"/>
        </a:p>
      </dgm:t>
    </dgm:pt>
    <dgm:pt modelId="{A8955705-BAC8-481D-808E-84FB1F83CC7A}" type="pres">
      <dgm:prSet presAssocID="{D242257C-7288-47B2-933B-8910E1BD08F7}" presName="accentRepeatNode" presStyleLbl="solidFgAcc1" presStyleIdx="0" presStyleCnt="6"/>
      <dgm:spPr/>
      <dgm:t>
        <a:bodyPr/>
        <a:lstStyle/>
        <a:p>
          <a:endParaRPr lang="en-US"/>
        </a:p>
      </dgm:t>
    </dgm:pt>
    <dgm:pt modelId="{645ED209-D018-4424-971B-E89CA17AA077}" type="pres">
      <dgm:prSet presAssocID="{12CD9E3A-8F00-49AE-93E3-0AEA76030F6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8E336D-C3ED-4EE9-935A-3BF61792798C}" type="pres">
      <dgm:prSet presAssocID="{12CD9E3A-8F00-49AE-93E3-0AEA76030F68}" presName="accent_2" presStyleCnt="0"/>
      <dgm:spPr/>
      <dgm:t>
        <a:bodyPr/>
        <a:lstStyle/>
        <a:p>
          <a:endParaRPr lang="en-US"/>
        </a:p>
      </dgm:t>
    </dgm:pt>
    <dgm:pt modelId="{09A51D53-FBED-4E9E-B018-AD5F4A125AF4}" type="pres">
      <dgm:prSet presAssocID="{12CD9E3A-8F00-49AE-93E3-0AEA76030F68}" presName="accentRepeatNode" presStyleLbl="solidFgAcc1" presStyleIdx="1" presStyleCnt="6"/>
      <dgm:spPr/>
      <dgm:t>
        <a:bodyPr/>
        <a:lstStyle/>
        <a:p>
          <a:endParaRPr lang="en-US"/>
        </a:p>
      </dgm:t>
    </dgm:pt>
    <dgm:pt modelId="{3F61B656-4CB7-4A9D-9C15-D75E901FAFCA}" type="pres">
      <dgm:prSet presAssocID="{148E8A93-3576-4C2B-B227-A31A215088D4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D2964-743B-470A-909B-BAA5CF18A3E8}" type="pres">
      <dgm:prSet presAssocID="{148E8A93-3576-4C2B-B227-A31A215088D4}" presName="accent_3" presStyleCnt="0"/>
      <dgm:spPr/>
      <dgm:t>
        <a:bodyPr/>
        <a:lstStyle/>
        <a:p>
          <a:endParaRPr lang="en-US"/>
        </a:p>
      </dgm:t>
    </dgm:pt>
    <dgm:pt modelId="{F9D4269B-B321-4DBD-9745-071D8B7D7FF5}" type="pres">
      <dgm:prSet presAssocID="{148E8A93-3576-4C2B-B227-A31A215088D4}" presName="accentRepeatNode" presStyleLbl="solidFgAcc1" presStyleIdx="2" presStyleCnt="6"/>
      <dgm:spPr/>
      <dgm:t>
        <a:bodyPr/>
        <a:lstStyle/>
        <a:p>
          <a:endParaRPr lang="en-US"/>
        </a:p>
      </dgm:t>
    </dgm:pt>
    <dgm:pt modelId="{AF803305-80E5-4466-9F38-B2B40C1E8B4F}" type="pres">
      <dgm:prSet presAssocID="{18A8DDA9-DE04-418D-A8DC-EEC061AE45A2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CB1E55-E4B7-422A-8FD0-F70ED6419ACB}" type="pres">
      <dgm:prSet presAssocID="{18A8DDA9-DE04-418D-A8DC-EEC061AE45A2}" presName="accent_4" presStyleCnt="0"/>
      <dgm:spPr/>
      <dgm:t>
        <a:bodyPr/>
        <a:lstStyle/>
        <a:p>
          <a:endParaRPr lang="en-US"/>
        </a:p>
      </dgm:t>
    </dgm:pt>
    <dgm:pt modelId="{4A969987-E77E-4789-8FCA-098000D3D498}" type="pres">
      <dgm:prSet presAssocID="{18A8DDA9-DE04-418D-A8DC-EEC061AE45A2}" presName="accentRepeatNode" presStyleLbl="solidFgAcc1" presStyleIdx="3" presStyleCnt="6"/>
      <dgm:spPr/>
      <dgm:t>
        <a:bodyPr/>
        <a:lstStyle/>
        <a:p>
          <a:endParaRPr lang="en-US"/>
        </a:p>
      </dgm:t>
    </dgm:pt>
    <dgm:pt modelId="{AA6DF115-A1FC-4F91-846F-C1C7B4A1C39D}" type="pres">
      <dgm:prSet presAssocID="{1E99DA9D-2749-41ED-AFFD-879B9E2BA61E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04720A-D064-4BCD-9EA7-0F565A80016D}" type="pres">
      <dgm:prSet presAssocID="{1E99DA9D-2749-41ED-AFFD-879B9E2BA61E}" presName="accent_5" presStyleCnt="0"/>
      <dgm:spPr/>
      <dgm:t>
        <a:bodyPr/>
        <a:lstStyle/>
        <a:p>
          <a:endParaRPr lang="en-US"/>
        </a:p>
      </dgm:t>
    </dgm:pt>
    <dgm:pt modelId="{6D904175-CFC8-40A3-BD11-408DC83DE5C5}" type="pres">
      <dgm:prSet presAssocID="{1E99DA9D-2749-41ED-AFFD-879B9E2BA61E}" presName="accentRepeatNode" presStyleLbl="solidFgAcc1" presStyleIdx="4" presStyleCnt="6"/>
      <dgm:spPr/>
      <dgm:t>
        <a:bodyPr/>
        <a:lstStyle/>
        <a:p>
          <a:endParaRPr lang="en-US"/>
        </a:p>
      </dgm:t>
    </dgm:pt>
    <dgm:pt modelId="{A271C154-4773-4CF5-A1C9-D07D8E795148}" type="pres">
      <dgm:prSet presAssocID="{1335B8F3-03A9-479E-BB97-5952B75B285F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C1D011-309D-48AF-AF2F-FA728B5B3877}" type="pres">
      <dgm:prSet presAssocID="{1335B8F3-03A9-479E-BB97-5952B75B285F}" presName="accent_6" presStyleCnt="0"/>
      <dgm:spPr/>
      <dgm:t>
        <a:bodyPr/>
        <a:lstStyle/>
        <a:p>
          <a:endParaRPr lang="en-US"/>
        </a:p>
      </dgm:t>
    </dgm:pt>
    <dgm:pt modelId="{4C93FFA7-53EF-44F7-A211-0A0148BCDE44}" type="pres">
      <dgm:prSet presAssocID="{1335B8F3-03A9-479E-BB97-5952B75B285F}" presName="accentRepeatNode" presStyleLbl="solidFgAcc1" presStyleIdx="5" presStyleCnt="6"/>
      <dgm:spPr/>
      <dgm:t>
        <a:bodyPr/>
        <a:lstStyle/>
        <a:p>
          <a:endParaRPr lang="en-US"/>
        </a:p>
      </dgm:t>
    </dgm:pt>
  </dgm:ptLst>
  <dgm:cxnLst>
    <dgm:cxn modelId="{ABD3B512-97D2-4C1A-94D8-8E21B84A79C2}" srcId="{2DD65F2F-FF47-449D-AB05-41FA006C22CA}" destId="{1E99DA9D-2749-41ED-AFFD-879B9E2BA61E}" srcOrd="4" destOrd="0" parTransId="{A4ED107E-E2A3-49D0-B559-40664B413378}" sibTransId="{6DC0BC9E-E250-4223-8B86-A4F9B62C593C}"/>
    <dgm:cxn modelId="{14F216D7-552B-4849-AA20-6F0B49DBAC6C}" type="presOf" srcId="{2DD65F2F-FF47-449D-AB05-41FA006C22CA}" destId="{81841739-E29F-45A0-81EB-8AF2207D501E}" srcOrd="0" destOrd="0" presId="urn:microsoft.com/office/officeart/2008/layout/VerticalCurvedList"/>
    <dgm:cxn modelId="{EA4F3250-7BC4-4B9D-B5B0-05C79F4BB1E5}" srcId="{2DD65F2F-FF47-449D-AB05-41FA006C22CA}" destId="{1335B8F3-03A9-479E-BB97-5952B75B285F}" srcOrd="5" destOrd="0" parTransId="{532EDDFF-25E8-474F-8752-C0992D7436A5}" sibTransId="{C6E9115B-2072-4111-8205-C63F99F0B81A}"/>
    <dgm:cxn modelId="{17DD741A-129C-4742-83B3-B72E7D925671}" srcId="{2DD65F2F-FF47-449D-AB05-41FA006C22CA}" destId="{D242257C-7288-47B2-933B-8910E1BD08F7}" srcOrd="0" destOrd="0" parTransId="{2E5FFC29-D640-456F-8593-6E3370E133A6}" sibTransId="{9F1A92D9-8191-40D9-96B0-0ADC0938B2DE}"/>
    <dgm:cxn modelId="{BE2ACFF1-D6A8-44E1-9A97-B49139E7209A}" type="presOf" srcId="{1335B8F3-03A9-479E-BB97-5952B75B285F}" destId="{A271C154-4773-4CF5-A1C9-D07D8E795148}" srcOrd="0" destOrd="0" presId="urn:microsoft.com/office/officeart/2008/layout/VerticalCurvedList"/>
    <dgm:cxn modelId="{FCF6ED93-FE31-4F39-A96B-B3613FDF8A5A}" srcId="{2DD65F2F-FF47-449D-AB05-41FA006C22CA}" destId="{18A8DDA9-DE04-418D-A8DC-EEC061AE45A2}" srcOrd="3" destOrd="0" parTransId="{C268DC64-E6C0-4D2F-98E2-3BDF6AC2C976}" sibTransId="{701B876B-1501-4E27-AD85-51D8EC738C63}"/>
    <dgm:cxn modelId="{B2711A84-9B94-4BA4-AB73-133B2807B398}" type="presOf" srcId="{18A8DDA9-DE04-418D-A8DC-EEC061AE45A2}" destId="{AF803305-80E5-4466-9F38-B2B40C1E8B4F}" srcOrd="0" destOrd="0" presId="urn:microsoft.com/office/officeart/2008/layout/VerticalCurvedList"/>
    <dgm:cxn modelId="{2372F5E1-149D-4299-8445-9DB4F946A8B8}" srcId="{2DD65F2F-FF47-449D-AB05-41FA006C22CA}" destId="{12CD9E3A-8F00-49AE-93E3-0AEA76030F68}" srcOrd="1" destOrd="0" parTransId="{0BD08C58-1511-409D-A089-BDBE77D4E8C0}" sibTransId="{486F2448-E415-49C0-B971-E39D2A1C57F5}"/>
    <dgm:cxn modelId="{2F5A1A99-DE24-4365-8F13-6D290805CEF4}" type="presOf" srcId="{12CD9E3A-8F00-49AE-93E3-0AEA76030F68}" destId="{645ED209-D018-4424-971B-E89CA17AA077}" srcOrd="0" destOrd="0" presId="urn:microsoft.com/office/officeart/2008/layout/VerticalCurvedList"/>
    <dgm:cxn modelId="{779A2C51-BB55-4418-9B98-DFCDF992E1CE}" type="presOf" srcId="{9F1A92D9-8191-40D9-96B0-0ADC0938B2DE}" destId="{C514CD83-5781-44CA-8460-2CD119C6E970}" srcOrd="0" destOrd="0" presId="urn:microsoft.com/office/officeart/2008/layout/VerticalCurvedList"/>
    <dgm:cxn modelId="{AEFF51D2-FBD2-467A-9E76-8159D4CFB8E6}" srcId="{2DD65F2F-FF47-449D-AB05-41FA006C22CA}" destId="{148E8A93-3576-4C2B-B227-A31A215088D4}" srcOrd="2" destOrd="0" parTransId="{A0BCC753-D1FE-45D2-854C-49486F6C2445}" sibTransId="{2C41F475-87B4-4254-A8B5-6E2A543B8E03}"/>
    <dgm:cxn modelId="{24500831-13C1-4C0F-9FFA-B315DE22AFDE}" type="presOf" srcId="{1E99DA9D-2749-41ED-AFFD-879B9E2BA61E}" destId="{AA6DF115-A1FC-4F91-846F-C1C7B4A1C39D}" srcOrd="0" destOrd="0" presId="urn:microsoft.com/office/officeart/2008/layout/VerticalCurvedList"/>
    <dgm:cxn modelId="{D0BC3726-8409-4547-AD90-55BCB222B111}" type="presOf" srcId="{D242257C-7288-47B2-933B-8910E1BD08F7}" destId="{8A30BC08-F1A2-457C-9FA5-B86708721659}" srcOrd="0" destOrd="0" presId="urn:microsoft.com/office/officeart/2008/layout/VerticalCurvedList"/>
    <dgm:cxn modelId="{EA96E8C6-C660-4890-9F71-6567AF52E740}" type="presOf" srcId="{148E8A93-3576-4C2B-B227-A31A215088D4}" destId="{3F61B656-4CB7-4A9D-9C15-D75E901FAFCA}" srcOrd="0" destOrd="0" presId="urn:microsoft.com/office/officeart/2008/layout/VerticalCurvedList"/>
    <dgm:cxn modelId="{05BE8C4C-5A87-4CE9-8FCE-567184EB95C1}" type="presParOf" srcId="{81841739-E29F-45A0-81EB-8AF2207D501E}" destId="{65837F0F-B4C4-4BF6-9C2D-3A330AF54F31}" srcOrd="0" destOrd="0" presId="urn:microsoft.com/office/officeart/2008/layout/VerticalCurvedList"/>
    <dgm:cxn modelId="{24119D0F-7EAF-47CD-B9B0-08F93FA7B910}" type="presParOf" srcId="{65837F0F-B4C4-4BF6-9C2D-3A330AF54F31}" destId="{B0AAD79F-1726-4882-8C93-ED487CF3480B}" srcOrd="0" destOrd="0" presId="urn:microsoft.com/office/officeart/2008/layout/VerticalCurvedList"/>
    <dgm:cxn modelId="{7EAF1AA5-55CE-4C46-B0AB-9407F0FC01D7}" type="presParOf" srcId="{B0AAD79F-1726-4882-8C93-ED487CF3480B}" destId="{B27D38CE-D175-4299-8B0C-1E09299A3BE9}" srcOrd="0" destOrd="0" presId="urn:microsoft.com/office/officeart/2008/layout/VerticalCurvedList"/>
    <dgm:cxn modelId="{4501456E-33E9-4FC2-A7B7-A5DD41F5FC36}" type="presParOf" srcId="{B0AAD79F-1726-4882-8C93-ED487CF3480B}" destId="{C514CD83-5781-44CA-8460-2CD119C6E970}" srcOrd="1" destOrd="0" presId="urn:microsoft.com/office/officeart/2008/layout/VerticalCurvedList"/>
    <dgm:cxn modelId="{690C31F3-6863-4A5D-989A-ADB12F9BFAA8}" type="presParOf" srcId="{B0AAD79F-1726-4882-8C93-ED487CF3480B}" destId="{8861253B-999C-4DE3-AC67-CDDD37A77847}" srcOrd="2" destOrd="0" presId="urn:microsoft.com/office/officeart/2008/layout/VerticalCurvedList"/>
    <dgm:cxn modelId="{846011FF-74F1-4D10-94C4-3370CE8C7D3C}" type="presParOf" srcId="{B0AAD79F-1726-4882-8C93-ED487CF3480B}" destId="{1CBD4C20-1346-4424-9F8D-8B691BD4C48A}" srcOrd="3" destOrd="0" presId="urn:microsoft.com/office/officeart/2008/layout/VerticalCurvedList"/>
    <dgm:cxn modelId="{F76474AE-0CC5-46BA-8851-DEA795BF14A9}" type="presParOf" srcId="{65837F0F-B4C4-4BF6-9C2D-3A330AF54F31}" destId="{8A30BC08-F1A2-457C-9FA5-B86708721659}" srcOrd="1" destOrd="0" presId="urn:microsoft.com/office/officeart/2008/layout/VerticalCurvedList"/>
    <dgm:cxn modelId="{65A72A22-253D-483F-A91C-142AE39E8F01}" type="presParOf" srcId="{65837F0F-B4C4-4BF6-9C2D-3A330AF54F31}" destId="{520C9FBB-59E8-47B2-BAC7-C43FEDC9DE25}" srcOrd="2" destOrd="0" presId="urn:microsoft.com/office/officeart/2008/layout/VerticalCurvedList"/>
    <dgm:cxn modelId="{959E1DB6-0A9E-4C9F-9A01-161C96808EB0}" type="presParOf" srcId="{520C9FBB-59E8-47B2-BAC7-C43FEDC9DE25}" destId="{A8955705-BAC8-481D-808E-84FB1F83CC7A}" srcOrd="0" destOrd="0" presId="urn:microsoft.com/office/officeart/2008/layout/VerticalCurvedList"/>
    <dgm:cxn modelId="{B826D648-414A-4BC3-B391-5A0723B84B78}" type="presParOf" srcId="{65837F0F-B4C4-4BF6-9C2D-3A330AF54F31}" destId="{645ED209-D018-4424-971B-E89CA17AA077}" srcOrd="3" destOrd="0" presId="urn:microsoft.com/office/officeart/2008/layout/VerticalCurvedList"/>
    <dgm:cxn modelId="{7EEF7178-9140-455F-BDF8-3AE9B4D7270F}" type="presParOf" srcId="{65837F0F-B4C4-4BF6-9C2D-3A330AF54F31}" destId="{8E8E336D-C3ED-4EE9-935A-3BF61792798C}" srcOrd="4" destOrd="0" presId="urn:microsoft.com/office/officeart/2008/layout/VerticalCurvedList"/>
    <dgm:cxn modelId="{E746B4EB-50A8-4DC6-92B2-523474196244}" type="presParOf" srcId="{8E8E336D-C3ED-4EE9-935A-3BF61792798C}" destId="{09A51D53-FBED-4E9E-B018-AD5F4A125AF4}" srcOrd="0" destOrd="0" presId="urn:microsoft.com/office/officeart/2008/layout/VerticalCurvedList"/>
    <dgm:cxn modelId="{75D03EA1-67AA-435C-810B-40B3AF40189C}" type="presParOf" srcId="{65837F0F-B4C4-4BF6-9C2D-3A330AF54F31}" destId="{3F61B656-4CB7-4A9D-9C15-D75E901FAFCA}" srcOrd="5" destOrd="0" presId="urn:microsoft.com/office/officeart/2008/layout/VerticalCurvedList"/>
    <dgm:cxn modelId="{2CDCECA5-BBBD-40BA-8DEC-1DDAF7F04297}" type="presParOf" srcId="{65837F0F-B4C4-4BF6-9C2D-3A330AF54F31}" destId="{FCFD2964-743B-470A-909B-BAA5CF18A3E8}" srcOrd="6" destOrd="0" presId="urn:microsoft.com/office/officeart/2008/layout/VerticalCurvedList"/>
    <dgm:cxn modelId="{1B61DFE5-110A-4049-8D45-0DB4C6A13B86}" type="presParOf" srcId="{FCFD2964-743B-470A-909B-BAA5CF18A3E8}" destId="{F9D4269B-B321-4DBD-9745-071D8B7D7FF5}" srcOrd="0" destOrd="0" presId="urn:microsoft.com/office/officeart/2008/layout/VerticalCurvedList"/>
    <dgm:cxn modelId="{8F0ED9A4-519A-4F79-986B-08E604CE1231}" type="presParOf" srcId="{65837F0F-B4C4-4BF6-9C2D-3A330AF54F31}" destId="{AF803305-80E5-4466-9F38-B2B40C1E8B4F}" srcOrd="7" destOrd="0" presId="urn:microsoft.com/office/officeart/2008/layout/VerticalCurvedList"/>
    <dgm:cxn modelId="{EF4E09BA-3594-4DC2-917B-72A6ECC1A439}" type="presParOf" srcId="{65837F0F-B4C4-4BF6-9C2D-3A330AF54F31}" destId="{3ECB1E55-E4B7-422A-8FD0-F70ED6419ACB}" srcOrd="8" destOrd="0" presId="urn:microsoft.com/office/officeart/2008/layout/VerticalCurvedList"/>
    <dgm:cxn modelId="{6E1CA05C-2439-4E87-8467-18DD69ED9E65}" type="presParOf" srcId="{3ECB1E55-E4B7-422A-8FD0-F70ED6419ACB}" destId="{4A969987-E77E-4789-8FCA-098000D3D498}" srcOrd="0" destOrd="0" presId="urn:microsoft.com/office/officeart/2008/layout/VerticalCurvedList"/>
    <dgm:cxn modelId="{ADB67BEA-641B-44F6-AB98-42937C1FC701}" type="presParOf" srcId="{65837F0F-B4C4-4BF6-9C2D-3A330AF54F31}" destId="{AA6DF115-A1FC-4F91-846F-C1C7B4A1C39D}" srcOrd="9" destOrd="0" presId="urn:microsoft.com/office/officeart/2008/layout/VerticalCurvedList"/>
    <dgm:cxn modelId="{3F5B5B73-9C4E-4334-983B-B8A4E41FDB4E}" type="presParOf" srcId="{65837F0F-B4C4-4BF6-9C2D-3A330AF54F31}" destId="{0E04720A-D064-4BCD-9EA7-0F565A80016D}" srcOrd="10" destOrd="0" presId="urn:microsoft.com/office/officeart/2008/layout/VerticalCurvedList"/>
    <dgm:cxn modelId="{5532502A-FFC1-428B-BAD3-84F5D712F7AE}" type="presParOf" srcId="{0E04720A-D064-4BCD-9EA7-0F565A80016D}" destId="{6D904175-CFC8-40A3-BD11-408DC83DE5C5}" srcOrd="0" destOrd="0" presId="urn:microsoft.com/office/officeart/2008/layout/VerticalCurvedList"/>
    <dgm:cxn modelId="{E797B5F2-B3E1-4D58-912A-4435AA589563}" type="presParOf" srcId="{65837F0F-B4C4-4BF6-9C2D-3A330AF54F31}" destId="{A271C154-4773-4CF5-A1C9-D07D8E795148}" srcOrd="11" destOrd="0" presId="urn:microsoft.com/office/officeart/2008/layout/VerticalCurvedList"/>
    <dgm:cxn modelId="{937F293E-06A7-4A9D-84AC-BA2762DCF9BE}" type="presParOf" srcId="{65837F0F-B4C4-4BF6-9C2D-3A330AF54F31}" destId="{65C1D011-309D-48AF-AF2F-FA728B5B3877}" srcOrd="12" destOrd="0" presId="urn:microsoft.com/office/officeart/2008/layout/VerticalCurvedList"/>
    <dgm:cxn modelId="{52FC4CE9-9FCE-4C6D-BD8D-E29834C30EBA}" type="presParOf" srcId="{65C1D011-309D-48AF-AF2F-FA728B5B3877}" destId="{4C93FFA7-53EF-44F7-A211-0A0148BCDE4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636769-8B8E-439E-A1A8-FDF6BF491648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7A62EA6-3A56-4A3B-AA20-A1B3187D349B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A preposition is a word or group of words used before a noun, a pronoun, or a noun phrase to show time, direction, place, location, or spatial relationships.</a:t>
          </a:r>
          <a:endParaRPr lang="en-US" sz="2000" dirty="0">
            <a:latin typeface="+mn-lt"/>
          </a:endParaRPr>
        </a:p>
      </dgm:t>
    </dgm:pt>
    <dgm:pt modelId="{2B7602C0-7CA7-4793-BEDD-690B3E148591}" type="parTrans" cxnId="{8ACEE1BA-6089-496D-AB2B-A3AAAF8D6361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EBA227B6-4A4E-4676-8897-551E651849BC}" type="sibTrans" cxnId="{8ACEE1BA-6089-496D-AB2B-A3AAAF8D6361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AA853B99-3834-4D5A-96E1-6A1A9AB3DFC6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It can also be used to introduce an object.</a:t>
          </a:r>
          <a:endParaRPr lang="en-US" sz="2000" dirty="0">
            <a:latin typeface="+mn-lt"/>
          </a:endParaRPr>
        </a:p>
      </dgm:t>
    </dgm:pt>
    <dgm:pt modelId="{9EE706FB-DC1D-4490-9B2B-6CC547603120}" type="parTrans" cxnId="{526F3B3D-8579-4682-8314-2605F826E21A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0D821D6E-53C8-4472-B6C3-7F1A6D309ADF}" type="sibTrans" cxnId="{526F3B3D-8579-4682-8314-2605F826E21A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08BE0BD4-84D5-437D-B921-06C7EE4F4A54}" type="pres">
      <dgm:prSet presAssocID="{2D636769-8B8E-439E-A1A8-FDF6BF49164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2F983F-F1B3-4BD2-92AC-D0BA3A661E57}" type="pres">
      <dgm:prSet presAssocID="{A7A62EA6-3A56-4A3B-AA20-A1B3187D349B}" presName="parentLin" presStyleCnt="0"/>
      <dgm:spPr/>
      <dgm:t>
        <a:bodyPr/>
        <a:lstStyle/>
        <a:p>
          <a:endParaRPr lang="en-US"/>
        </a:p>
      </dgm:t>
    </dgm:pt>
    <dgm:pt modelId="{AAE30706-F279-49C8-8D96-EFD232A4CB34}" type="pres">
      <dgm:prSet presAssocID="{A7A62EA6-3A56-4A3B-AA20-A1B3187D349B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63DF8A3-B49F-43C8-9163-E07942544653}" type="pres">
      <dgm:prSet presAssocID="{A7A62EA6-3A56-4A3B-AA20-A1B3187D349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C20FD8-FAC7-44B6-8DAD-4A0CAB6A1F4B}" type="pres">
      <dgm:prSet presAssocID="{A7A62EA6-3A56-4A3B-AA20-A1B3187D349B}" presName="negativeSpace" presStyleCnt="0"/>
      <dgm:spPr/>
      <dgm:t>
        <a:bodyPr/>
        <a:lstStyle/>
        <a:p>
          <a:endParaRPr lang="en-US"/>
        </a:p>
      </dgm:t>
    </dgm:pt>
    <dgm:pt modelId="{5B0600DB-F5E2-4D7D-86A4-8F8A6A5CCCCE}" type="pres">
      <dgm:prSet presAssocID="{A7A62EA6-3A56-4A3B-AA20-A1B3187D349B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757162-E34F-433C-842C-48286A737834}" type="pres">
      <dgm:prSet presAssocID="{EBA227B6-4A4E-4676-8897-551E651849BC}" presName="spaceBetweenRectangles" presStyleCnt="0"/>
      <dgm:spPr/>
      <dgm:t>
        <a:bodyPr/>
        <a:lstStyle/>
        <a:p>
          <a:endParaRPr lang="en-US"/>
        </a:p>
      </dgm:t>
    </dgm:pt>
    <dgm:pt modelId="{3D06927B-21A6-45A1-94C9-584095B5877F}" type="pres">
      <dgm:prSet presAssocID="{AA853B99-3834-4D5A-96E1-6A1A9AB3DFC6}" presName="parentLin" presStyleCnt="0"/>
      <dgm:spPr/>
      <dgm:t>
        <a:bodyPr/>
        <a:lstStyle/>
        <a:p>
          <a:endParaRPr lang="en-US"/>
        </a:p>
      </dgm:t>
    </dgm:pt>
    <dgm:pt modelId="{73F3A09E-2148-439C-B520-B5FF2A8213DB}" type="pres">
      <dgm:prSet presAssocID="{AA853B99-3834-4D5A-96E1-6A1A9AB3DFC6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719416BD-34B0-430B-91DD-84AA8658BBB7}" type="pres">
      <dgm:prSet presAssocID="{AA853B99-3834-4D5A-96E1-6A1A9AB3DFC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4B263F-7E87-4CDB-8A05-EBDD63154C77}" type="pres">
      <dgm:prSet presAssocID="{AA853B99-3834-4D5A-96E1-6A1A9AB3DFC6}" presName="negativeSpace" presStyleCnt="0"/>
      <dgm:spPr/>
      <dgm:t>
        <a:bodyPr/>
        <a:lstStyle/>
        <a:p>
          <a:endParaRPr lang="en-US"/>
        </a:p>
      </dgm:t>
    </dgm:pt>
    <dgm:pt modelId="{9EBEDDEA-E3A8-40AD-B22E-DC791152CF6B}" type="pres">
      <dgm:prSet presAssocID="{AA853B99-3834-4D5A-96E1-6A1A9AB3DFC6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6F3B3D-8579-4682-8314-2605F826E21A}" srcId="{2D636769-8B8E-439E-A1A8-FDF6BF491648}" destId="{AA853B99-3834-4D5A-96E1-6A1A9AB3DFC6}" srcOrd="1" destOrd="0" parTransId="{9EE706FB-DC1D-4490-9B2B-6CC547603120}" sibTransId="{0D821D6E-53C8-4472-B6C3-7F1A6D309ADF}"/>
    <dgm:cxn modelId="{3A42D004-AF9C-4D7B-BDDA-1A93C0A9784D}" type="presOf" srcId="{AA853B99-3834-4D5A-96E1-6A1A9AB3DFC6}" destId="{719416BD-34B0-430B-91DD-84AA8658BBB7}" srcOrd="1" destOrd="0" presId="urn:microsoft.com/office/officeart/2005/8/layout/list1"/>
    <dgm:cxn modelId="{4AF32285-BA34-4A02-8BB1-5765F82ED7EB}" type="presOf" srcId="{A7A62EA6-3A56-4A3B-AA20-A1B3187D349B}" destId="{AAE30706-F279-49C8-8D96-EFD232A4CB34}" srcOrd="0" destOrd="0" presId="urn:microsoft.com/office/officeart/2005/8/layout/list1"/>
    <dgm:cxn modelId="{11582D9E-50B3-4E3D-8A3E-4AF53ADDD288}" type="presOf" srcId="{A7A62EA6-3A56-4A3B-AA20-A1B3187D349B}" destId="{D63DF8A3-B49F-43C8-9163-E07942544653}" srcOrd="1" destOrd="0" presId="urn:microsoft.com/office/officeart/2005/8/layout/list1"/>
    <dgm:cxn modelId="{8ACEE1BA-6089-496D-AB2B-A3AAAF8D6361}" srcId="{2D636769-8B8E-439E-A1A8-FDF6BF491648}" destId="{A7A62EA6-3A56-4A3B-AA20-A1B3187D349B}" srcOrd="0" destOrd="0" parTransId="{2B7602C0-7CA7-4793-BEDD-690B3E148591}" sibTransId="{EBA227B6-4A4E-4676-8897-551E651849BC}"/>
    <dgm:cxn modelId="{FD218B8C-12C1-4951-A2A4-B63EA6D5E60B}" type="presOf" srcId="{AA853B99-3834-4D5A-96E1-6A1A9AB3DFC6}" destId="{73F3A09E-2148-439C-B520-B5FF2A8213DB}" srcOrd="0" destOrd="0" presId="urn:microsoft.com/office/officeart/2005/8/layout/list1"/>
    <dgm:cxn modelId="{5CA04B0D-794D-40D2-9A66-F84E4E96FC27}" type="presOf" srcId="{2D636769-8B8E-439E-A1A8-FDF6BF491648}" destId="{08BE0BD4-84D5-437D-B921-06C7EE4F4A54}" srcOrd="0" destOrd="0" presId="urn:microsoft.com/office/officeart/2005/8/layout/list1"/>
    <dgm:cxn modelId="{582F51A4-E444-48AD-9D7F-9ADC74D6FF53}" type="presParOf" srcId="{08BE0BD4-84D5-437D-B921-06C7EE4F4A54}" destId="{D42F983F-F1B3-4BD2-92AC-D0BA3A661E57}" srcOrd="0" destOrd="0" presId="urn:microsoft.com/office/officeart/2005/8/layout/list1"/>
    <dgm:cxn modelId="{221F415D-309A-4CEF-B816-2F2800DD852F}" type="presParOf" srcId="{D42F983F-F1B3-4BD2-92AC-D0BA3A661E57}" destId="{AAE30706-F279-49C8-8D96-EFD232A4CB34}" srcOrd="0" destOrd="0" presId="urn:microsoft.com/office/officeart/2005/8/layout/list1"/>
    <dgm:cxn modelId="{9F10026F-E105-44D7-BF55-DA453A5AE1DF}" type="presParOf" srcId="{D42F983F-F1B3-4BD2-92AC-D0BA3A661E57}" destId="{D63DF8A3-B49F-43C8-9163-E07942544653}" srcOrd="1" destOrd="0" presId="urn:microsoft.com/office/officeart/2005/8/layout/list1"/>
    <dgm:cxn modelId="{59973059-8BB1-4CBD-BF15-2E9E5038A864}" type="presParOf" srcId="{08BE0BD4-84D5-437D-B921-06C7EE4F4A54}" destId="{C2C20FD8-FAC7-44B6-8DAD-4A0CAB6A1F4B}" srcOrd="1" destOrd="0" presId="urn:microsoft.com/office/officeart/2005/8/layout/list1"/>
    <dgm:cxn modelId="{AB797499-CF8A-4E28-8B99-38DD51C49AAF}" type="presParOf" srcId="{08BE0BD4-84D5-437D-B921-06C7EE4F4A54}" destId="{5B0600DB-F5E2-4D7D-86A4-8F8A6A5CCCCE}" srcOrd="2" destOrd="0" presId="urn:microsoft.com/office/officeart/2005/8/layout/list1"/>
    <dgm:cxn modelId="{573ECF26-7859-4210-B1D3-1DD5826F11D1}" type="presParOf" srcId="{08BE0BD4-84D5-437D-B921-06C7EE4F4A54}" destId="{FF757162-E34F-433C-842C-48286A737834}" srcOrd="3" destOrd="0" presId="urn:microsoft.com/office/officeart/2005/8/layout/list1"/>
    <dgm:cxn modelId="{1D7A1FEF-06E3-41DB-B705-F77E4D604352}" type="presParOf" srcId="{08BE0BD4-84D5-437D-B921-06C7EE4F4A54}" destId="{3D06927B-21A6-45A1-94C9-584095B5877F}" srcOrd="4" destOrd="0" presId="urn:microsoft.com/office/officeart/2005/8/layout/list1"/>
    <dgm:cxn modelId="{EDB379A2-9796-4F31-A29F-FC020398E393}" type="presParOf" srcId="{3D06927B-21A6-45A1-94C9-584095B5877F}" destId="{73F3A09E-2148-439C-B520-B5FF2A8213DB}" srcOrd="0" destOrd="0" presId="urn:microsoft.com/office/officeart/2005/8/layout/list1"/>
    <dgm:cxn modelId="{C376D8D4-89BC-4C7B-9543-A2BA8F3FB3A6}" type="presParOf" srcId="{3D06927B-21A6-45A1-94C9-584095B5877F}" destId="{719416BD-34B0-430B-91DD-84AA8658BBB7}" srcOrd="1" destOrd="0" presId="urn:microsoft.com/office/officeart/2005/8/layout/list1"/>
    <dgm:cxn modelId="{A3CAF717-D486-4BEF-A1C9-75626ADF3760}" type="presParOf" srcId="{08BE0BD4-84D5-437D-B921-06C7EE4F4A54}" destId="{DA4B263F-7E87-4CDB-8A05-EBDD63154C77}" srcOrd="5" destOrd="0" presId="urn:microsoft.com/office/officeart/2005/8/layout/list1"/>
    <dgm:cxn modelId="{DFC5F108-0A9A-423A-9DFF-5407B7CFC24B}" type="presParOf" srcId="{08BE0BD4-84D5-437D-B921-06C7EE4F4A54}" destId="{9EBEDDEA-E3A8-40AD-B22E-DC791152CF6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4CD83-5781-44CA-8460-2CD119C6E970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30BC08-F1A2-457C-9FA5-B86708721659}">
      <dsp:nvSpPr>
        <dsp:cNvPr id="0" name=""/>
        <dsp:cNvSpPr/>
      </dsp:nvSpPr>
      <dsp:spPr>
        <a:xfrm>
          <a:off x="328048" y="214010"/>
          <a:ext cx="7765402" cy="42785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An imperative sentence is used to convey a command, a request, or a forbiddance.</a:t>
          </a:r>
          <a:endParaRPr lang="en-US" sz="1700" kern="1200" dirty="0"/>
        </a:p>
      </dsp:txBody>
      <dsp:txXfrm>
        <a:off x="328048" y="214010"/>
        <a:ext cx="7765402" cy="427857"/>
      </dsp:txXfrm>
    </dsp:sp>
    <dsp:sp modelId="{A8955705-BAC8-481D-808E-84FB1F83CC7A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ED209-D018-4424-971B-E89CA17AA077}">
      <dsp:nvSpPr>
        <dsp:cNvPr id="0" name=""/>
        <dsp:cNvSpPr/>
      </dsp:nvSpPr>
      <dsp:spPr>
        <a:xfrm>
          <a:off x="679991" y="855715"/>
          <a:ext cx="7413460" cy="42785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It always takes the second person (you) for the subject but most of the time the subject remains hidden. </a:t>
          </a:r>
          <a:endParaRPr lang="en-US" sz="1700" kern="1200" dirty="0"/>
        </a:p>
      </dsp:txBody>
      <dsp:txXfrm>
        <a:off x="679991" y="855715"/>
        <a:ext cx="7413460" cy="427857"/>
      </dsp:txXfrm>
    </dsp:sp>
    <dsp:sp modelId="{09A51D53-FBED-4E9E-B018-AD5F4A125AF4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1B656-4CB7-4A9D-9C15-D75E901FAFCA}">
      <dsp:nvSpPr>
        <dsp:cNvPr id="0" name=""/>
        <dsp:cNvSpPr/>
      </dsp:nvSpPr>
      <dsp:spPr>
        <a:xfrm>
          <a:off x="840925" y="1497421"/>
          <a:ext cx="7252526" cy="4278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The imperative is also used to give an order, to give a warning or advice, and to make a request.</a:t>
          </a:r>
          <a:endParaRPr lang="en-US" sz="1700" kern="1200" dirty="0"/>
        </a:p>
      </dsp:txBody>
      <dsp:txXfrm>
        <a:off x="840925" y="1497421"/>
        <a:ext cx="7252526" cy="427857"/>
      </dsp:txXfrm>
    </dsp:sp>
    <dsp:sp modelId="{F9D4269B-B321-4DBD-9745-071D8B7D7FF5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803305-80E5-4466-9F38-B2B40C1E8B4F}">
      <dsp:nvSpPr>
        <dsp:cNvPr id="0" name=""/>
        <dsp:cNvSpPr/>
      </dsp:nvSpPr>
      <dsp:spPr>
        <a:xfrm>
          <a:off x="840925" y="2138720"/>
          <a:ext cx="7252526" cy="42785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Imperative sentences may seem to have no subject, but the implied subject is you.</a:t>
          </a:r>
          <a:endParaRPr lang="en-US" sz="1700" kern="1200" dirty="0"/>
        </a:p>
      </dsp:txBody>
      <dsp:txXfrm>
        <a:off x="840925" y="2138720"/>
        <a:ext cx="7252526" cy="427857"/>
      </dsp:txXfrm>
    </dsp:sp>
    <dsp:sp modelId="{4A969987-E77E-4789-8FCA-098000D3D498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6DF115-A1FC-4F91-846F-C1C7B4A1C39D}">
      <dsp:nvSpPr>
        <dsp:cNvPr id="0" name=""/>
        <dsp:cNvSpPr/>
      </dsp:nvSpPr>
      <dsp:spPr>
        <a:xfrm>
          <a:off x="679991" y="2780426"/>
          <a:ext cx="7413460" cy="42785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The proper way to write the subject is (you) in parenthesis. </a:t>
          </a:r>
          <a:endParaRPr lang="en-US" sz="1700" kern="1200" dirty="0"/>
        </a:p>
      </dsp:txBody>
      <dsp:txXfrm>
        <a:off x="679991" y="2780426"/>
        <a:ext cx="7413460" cy="427857"/>
      </dsp:txXfrm>
    </dsp:sp>
    <dsp:sp modelId="{6D904175-CFC8-40A3-BD11-408DC83DE5C5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1C154-4773-4CF5-A1C9-D07D8E795148}">
      <dsp:nvSpPr>
        <dsp:cNvPr id="0" name=""/>
        <dsp:cNvSpPr/>
      </dsp:nvSpPr>
      <dsp:spPr>
        <a:xfrm>
          <a:off x="328048" y="3422131"/>
          <a:ext cx="7765402" cy="42785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96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Even when a proper name is mentioned in an imperative sentence, the subject still is you.</a:t>
          </a:r>
          <a:endParaRPr lang="en-US" sz="1700" kern="1200" dirty="0"/>
        </a:p>
      </dsp:txBody>
      <dsp:txXfrm>
        <a:off x="328048" y="3422131"/>
        <a:ext cx="7765402" cy="427857"/>
      </dsp:txXfrm>
    </dsp:sp>
    <dsp:sp modelId="{4C93FFA7-53EF-44F7-A211-0A0148BCDE44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600DB-F5E2-4D7D-86A4-8F8A6A5CCCCE}">
      <dsp:nvSpPr>
        <dsp:cNvPr id="0" name=""/>
        <dsp:cNvSpPr/>
      </dsp:nvSpPr>
      <dsp:spPr>
        <a:xfrm>
          <a:off x="0" y="592268"/>
          <a:ext cx="7629525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DF8A3-B49F-43C8-9163-E07942544653}">
      <dsp:nvSpPr>
        <dsp:cNvPr id="0" name=""/>
        <dsp:cNvSpPr/>
      </dsp:nvSpPr>
      <dsp:spPr>
        <a:xfrm>
          <a:off x="381476" y="16628"/>
          <a:ext cx="5340667" cy="11512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865" tIns="0" rIns="2018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 preposition is a word or group of words used before a noun, a pronoun, or a noun phrase to show time, direction, place, location, or spatial relationships.</a:t>
          </a:r>
          <a:endParaRPr lang="en-US" sz="2000" kern="1200" dirty="0">
            <a:latin typeface="+mn-lt"/>
          </a:endParaRPr>
        </a:p>
      </dsp:txBody>
      <dsp:txXfrm>
        <a:off x="437677" y="72829"/>
        <a:ext cx="5228265" cy="1038878"/>
      </dsp:txXfrm>
    </dsp:sp>
    <dsp:sp modelId="{9EBEDDEA-E3A8-40AD-B22E-DC791152CF6B}">
      <dsp:nvSpPr>
        <dsp:cNvPr id="0" name=""/>
        <dsp:cNvSpPr/>
      </dsp:nvSpPr>
      <dsp:spPr>
        <a:xfrm>
          <a:off x="0" y="2361308"/>
          <a:ext cx="7629525" cy="98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9416BD-34B0-430B-91DD-84AA8658BBB7}">
      <dsp:nvSpPr>
        <dsp:cNvPr id="0" name=""/>
        <dsp:cNvSpPr/>
      </dsp:nvSpPr>
      <dsp:spPr>
        <a:xfrm>
          <a:off x="381476" y="1785668"/>
          <a:ext cx="5340667" cy="115128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865" tIns="0" rIns="20186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It can also be used to introduce an object.</a:t>
          </a:r>
          <a:endParaRPr lang="en-US" sz="2000" kern="1200" dirty="0">
            <a:latin typeface="+mn-lt"/>
          </a:endParaRPr>
        </a:p>
      </dsp:txBody>
      <dsp:txXfrm>
        <a:off x="437677" y="1841869"/>
        <a:ext cx="5228265" cy="1038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splash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091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775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23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19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089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119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306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35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593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0509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203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39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618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077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5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71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" y="0"/>
            <a:ext cx="9125759" cy="5143500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936610" y="1657350"/>
            <a:ext cx="5562600" cy="2167231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1E3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SPLASH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Rumpun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Bisnis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dan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Manajemen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Pariwisata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serta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Seni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dan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Ekonomi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Kreatif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EE1B2C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2850932" y="31813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2850932" y="830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6327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7696" y="3240396"/>
            <a:ext cx="220361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SMK/MAK Grade XI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1065276"/>
            <a:ext cx="2042609" cy="2878075"/>
            <a:chOff x="457200" y="1065276"/>
            <a:chExt cx="2042609" cy="2878075"/>
          </a:xfrm>
        </p:grpSpPr>
        <p:sp>
          <p:nvSpPr>
            <p:cNvPr id="13" name="Cube 12"/>
            <p:cNvSpPr/>
            <p:nvPr/>
          </p:nvSpPr>
          <p:spPr>
            <a:xfrm>
              <a:off x="475479" y="1065276"/>
              <a:ext cx="2024330" cy="287807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123950"/>
              <a:ext cx="1943175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351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7289" y="43368"/>
            <a:ext cx="12706873" cy="847198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D6BDE64-459B-48FC-9739-7058E2DD4B71}"/>
              </a:ext>
            </a:extLst>
          </p:cNvPr>
          <p:cNvGrpSpPr/>
          <p:nvPr/>
        </p:nvGrpSpPr>
        <p:grpSpPr>
          <a:xfrm>
            <a:off x="1364698" y="209550"/>
            <a:ext cx="3447968" cy="1003665"/>
            <a:chOff x="1485387" y="457369"/>
            <a:chExt cx="3892163" cy="100366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BDE6C6-E6F3-4CC0-8969-B1E8EC59821D}"/>
                </a:ext>
              </a:extLst>
            </p:cNvPr>
            <p:cNvGrpSpPr/>
            <p:nvPr/>
          </p:nvGrpSpPr>
          <p:grpSpPr>
            <a:xfrm>
              <a:off x="1485387" y="457369"/>
              <a:ext cx="3837770" cy="989594"/>
              <a:chOff x="1388494" y="486997"/>
              <a:chExt cx="3837770" cy="98959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F308B49B-6F4A-4020-8A57-3AEFA8CC5720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E021E58-18EF-456C-B90D-F303CA15ACD9}"/>
                  </a:ext>
                </a:extLst>
              </p:cNvPr>
              <p:cNvSpPr txBox="1"/>
              <p:nvPr/>
            </p:nvSpPr>
            <p:spPr>
              <a:xfrm>
                <a:off x="1596297" y="486997"/>
                <a:ext cx="349201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en-US" sz="28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>
                      <a:outerShdw dist="38100" dir="2700000" algn="bl" rotWithShape="0">
                        <a:srgbClr val="4472C4"/>
                      </a:outerShdw>
                    </a:effectLst>
                  </a:rPr>
                  <a:t>Could You Show Me </a:t>
                </a:r>
                <a:r>
                  <a:rPr lang="en-US" sz="2800" b="1" dirty="0" smtClean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>
                      <a:outerShdw dist="38100" dir="2700000" algn="bl" rotWithShape="0">
                        <a:srgbClr val="4472C4"/>
                      </a:outerShdw>
                    </a:effectLst>
                  </a:rPr>
                  <a:t>How </a:t>
                </a:r>
                <a:r>
                  <a:rPr lang="en-US" sz="2800" b="1" dirty="0">
                    <a:ln w="13462">
                      <a:solidFill>
                        <a:prstClr val="white"/>
                      </a:solidFill>
                      <a:prstDash val="solid"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>
                      <a:outerShdw dist="38100" dir="2700000" algn="bl" rotWithShape="0">
                        <a:srgbClr val="4472C4"/>
                      </a:outerShdw>
                    </a:effectLst>
                  </a:rPr>
                  <a:t>to do It?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CE04DF-5846-476A-9890-BB1747FF4E15}"/>
                </a:ext>
              </a:extLst>
            </p:cNvPr>
            <p:cNvSpPr/>
            <p:nvPr/>
          </p:nvSpPr>
          <p:spPr>
            <a:xfrm>
              <a:off x="5321788" y="515791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52D9ADF-5088-4CDD-AC89-1C7F6F9C4FA7}"/>
              </a:ext>
            </a:extLst>
          </p:cNvPr>
          <p:cNvGrpSpPr/>
          <p:nvPr/>
        </p:nvGrpSpPr>
        <p:grpSpPr>
          <a:xfrm>
            <a:off x="-3629" y="-149364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AF5C3A-750D-40D4-81A0-7495691C821F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5F76A4-8520-43CB-B332-890EECC3B9EF}"/>
                </a:ext>
              </a:extLst>
            </p:cNvPr>
            <p:cNvSpPr txBox="1"/>
            <p:nvPr/>
          </p:nvSpPr>
          <p:spPr>
            <a:xfrm>
              <a:off x="692234" y="128083"/>
              <a:ext cx="995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Unit 4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DC2776-A7C0-4805-BE80-E65F4CFE6140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4990A4B-AF9E-407C-BAF9-B8C7926D3D17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FA9ECA-EEE4-45AF-A1C0-138C3D56C847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6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57600" y="971550"/>
            <a:ext cx="51100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A procedure text tells the readers how to do or make something. 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It presents information in a logical order or sequence. 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It presents information in steps.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It uses key words—first, next, after, then, and finally or lastly—to indicate order.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It sometimes uses pictures to help explains each step.</a:t>
            </a:r>
          </a:p>
          <a:p>
            <a:pPr marL="214313" indent="-214313" defTabSz="685800">
              <a:buFont typeface="Wingdings" panose="05000000000000000000" pitchFamily="2" charset="2"/>
              <a:buChar char="ü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</a:rPr>
              <a:t>It uses adverbial clauses to indicate reason (if, so that, otherwise) and time (when, after). 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9800" y="50453"/>
            <a:ext cx="3555012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/>
              </a:rPr>
              <a:t>Procedure Texts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62" b="89984" l="9962" r="89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95" r="23333"/>
          <a:stretch/>
        </p:blipFill>
        <p:spPr>
          <a:xfrm>
            <a:off x="-249593" y="514350"/>
            <a:ext cx="4072772" cy="46595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2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05905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14313" indent="-214313" defTabSz="6858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It uses varying levels of modality to make meanings stronger or weaker, e.g. could and should, might, like. </a:t>
            </a:r>
          </a:p>
          <a:p>
            <a:pPr marL="214313" indent="-214313" defTabSz="6858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It also uses the beginning of clauses to focus the reader’s attention on the important part, e.g. after a half an hour, with care, quickly. </a:t>
            </a:r>
          </a:p>
          <a:p>
            <a:pPr marL="214313" indent="-214313" defTabSz="6858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dirty="0">
                <a:solidFill>
                  <a:srgbClr val="ED7D31">
                    <a:lumMod val="75000"/>
                  </a:srgbClr>
                </a:solidFill>
                <a:latin typeface="Calibri" panose="020F0502020204030204"/>
              </a:rPr>
              <a:t>It uses conditional forms to indicate potential problems or choices</a:t>
            </a:r>
            <a:endParaRPr lang="en-US" dirty="0">
              <a:solidFill>
                <a:srgbClr val="ED7D31">
                  <a:lumMod val="75000"/>
                </a:srgbClr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94494" y="139527"/>
            <a:ext cx="3555012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405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Procedure Texts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62"/>
          <a:stretch/>
        </p:blipFill>
        <p:spPr>
          <a:xfrm>
            <a:off x="4905375" y="0"/>
            <a:ext cx="4238625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63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9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9473"/>
            <a:ext cx="7886700" cy="48923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Serca-Bold"/>
              </a:rPr>
              <a:t>Imperatives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89560036"/>
              </p:ext>
            </p:extLst>
          </p:nvPr>
        </p:nvGraphicFramePr>
        <p:xfrm>
          <a:off x="123825" y="598237"/>
          <a:ext cx="81486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54054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Serca-Bold"/>
              </a:rPr>
              <a:t>Prepositions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38097346"/>
              </p:ext>
            </p:extLst>
          </p:nvPr>
        </p:nvGraphicFramePr>
        <p:xfrm>
          <a:off x="628650" y="1072900"/>
          <a:ext cx="7629525" cy="3360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1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342</Words>
  <Application>Microsoft Office PowerPoint</Application>
  <PresentationFormat>On-screen Show (16:9)</PresentationFormat>
  <Paragraphs>29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ＭＳ Ｐゴシック</vt:lpstr>
      <vt:lpstr>Serca-Bold</vt:lpstr>
      <vt:lpstr>Wingdings</vt:lpstr>
      <vt:lpstr>Custom Design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Imperatives</vt:lpstr>
      <vt:lpstr>Prepositions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Mustika Busana Keymandhita</cp:lastModifiedBy>
  <cp:revision>54</cp:revision>
  <dcterms:created xsi:type="dcterms:W3CDTF">2022-01-17T01:37:52Z</dcterms:created>
  <dcterms:modified xsi:type="dcterms:W3CDTF">2023-03-21T03:22:20Z</dcterms:modified>
</cp:coreProperties>
</file>