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12"/>
  </p:notesMasterIdLst>
  <p:sldIdLst>
    <p:sldId id="273" r:id="rId4"/>
    <p:sldId id="266" r:id="rId5"/>
    <p:sldId id="267" r:id="rId6"/>
    <p:sldId id="268" r:id="rId7"/>
    <p:sldId id="269" r:id="rId8"/>
    <p:sldId id="270" r:id="rId9"/>
    <p:sldId id="271" r:id="rId10"/>
    <p:sldId id="272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028B"/>
    <a:srgbClr val="00A4AE"/>
    <a:srgbClr val="EE1B2C"/>
    <a:srgbClr val="595959"/>
    <a:srgbClr val="BFD101"/>
    <a:srgbClr val="B2D34E"/>
    <a:srgbClr val="C9C011"/>
    <a:srgbClr val="00C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864" autoAdjust="0"/>
  </p:normalViewPr>
  <p:slideViewPr>
    <p:cSldViewPr>
      <p:cViewPr varScale="1">
        <p:scale>
          <a:sx n="78" d="100"/>
          <a:sy n="78" d="100"/>
        </p:scale>
        <p:origin x="138" y="2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ABE073-2979-4BF8-8A59-1716A1DA91A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6CB179A-FD02-4522-9E98-2560BCD1C094}">
      <dgm:prSet phldrT="[Text]" custT="1"/>
      <dgm:spPr/>
      <dgm:t>
        <a:bodyPr/>
        <a:lstStyle/>
        <a:p>
          <a:r>
            <a:rPr lang="en-GB" sz="2000" dirty="0" smtClean="0">
              <a:latin typeface="+mn-lt"/>
            </a:rPr>
            <a:t>A discussion text is an argumentative text that contains the pros and cons objectively.</a:t>
          </a:r>
          <a:endParaRPr lang="en-US" sz="2000" dirty="0">
            <a:latin typeface="+mn-lt"/>
          </a:endParaRPr>
        </a:p>
      </dgm:t>
    </dgm:pt>
    <dgm:pt modelId="{2F7301F4-3C5C-4EF9-BCDC-4F2ADE7B7742}" type="parTrans" cxnId="{72E1B975-1271-433A-AC28-D398168DB3A2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1C813C23-13D2-42C0-AA53-10A9AD2183C5}" type="sibTrans" cxnId="{72E1B975-1271-433A-AC28-D398168DB3A2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5EB8163F-7FC2-4B83-AF20-5FED44B0337D}">
      <dgm:prSet phldrT="[Text]" custT="1"/>
      <dgm:spPr/>
      <dgm:t>
        <a:bodyPr/>
        <a:lstStyle/>
        <a:p>
          <a:r>
            <a:rPr lang="en-GB" sz="2000" dirty="0" smtClean="0">
              <a:latin typeface="+mn-lt"/>
            </a:rPr>
            <a:t>The communicative purpose of a discussion text is to present a problem or issue from at least two points of view, before arriving at a conclusion or recommendation. </a:t>
          </a:r>
          <a:endParaRPr lang="en-US" sz="2000" dirty="0">
            <a:latin typeface="+mn-lt"/>
          </a:endParaRPr>
        </a:p>
      </dgm:t>
    </dgm:pt>
    <dgm:pt modelId="{D4C14E4C-4262-4B1C-B021-45470B95DF89}" type="parTrans" cxnId="{33813C14-EC81-4EDC-BDB0-19AF19B66028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DE1A5475-B61F-40E3-9D83-8C8261AEB4E5}" type="sibTrans" cxnId="{33813C14-EC81-4EDC-BDB0-19AF19B66028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E5C9698F-7733-4003-9601-5298DD123860}">
      <dgm:prSet phldrT="[Text]" custT="1"/>
      <dgm:spPr/>
      <dgm:t>
        <a:bodyPr/>
        <a:lstStyle/>
        <a:p>
          <a:r>
            <a:rPr lang="en-GB" sz="2000" dirty="0" smtClean="0">
              <a:latin typeface="+mn-lt"/>
            </a:rPr>
            <a:t>An issue is presented with information and explanation of some opinions of experts in their field: usually the opinions presented are contradictory (pros and cons). </a:t>
          </a:r>
          <a:endParaRPr lang="en-US" sz="2000" dirty="0">
            <a:latin typeface="+mn-lt"/>
          </a:endParaRPr>
        </a:p>
      </dgm:t>
    </dgm:pt>
    <dgm:pt modelId="{C40C7859-1D2A-48CA-8EE5-E5605BAAA99E}" type="parTrans" cxnId="{93859EB0-1B31-4335-9F5E-A9369DB2FEAC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86DF7DA5-0E5D-49C4-8196-6A1B97A52B0E}" type="sibTrans" cxnId="{93859EB0-1B31-4335-9F5E-A9369DB2FEAC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F423E211-9975-418B-86C7-768F592DA93E}">
      <dgm:prSet custT="1"/>
      <dgm:spPr/>
      <dgm:t>
        <a:bodyPr/>
        <a:lstStyle/>
        <a:p>
          <a:r>
            <a:rPr lang="en-GB" sz="2000" dirty="0" smtClean="0">
              <a:latin typeface="+mn-lt"/>
            </a:rPr>
            <a:t>Discussion text can be in the form of seminar material and discourse related to controversial issues.</a:t>
          </a:r>
          <a:endParaRPr lang="en-US" sz="2000" dirty="0">
            <a:latin typeface="+mn-lt"/>
          </a:endParaRPr>
        </a:p>
      </dgm:t>
    </dgm:pt>
    <dgm:pt modelId="{F48A4E41-5AA1-4F07-890C-BD0A317C54E7}" type="parTrans" cxnId="{9B5C152D-03EB-4758-8087-FF79F835F393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03ABC63D-AF41-46A2-9B3B-4AA153E7ECAC}" type="sibTrans" cxnId="{9B5C152D-03EB-4758-8087-FF79F835F393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4ABA1570-3776-4D2C-92F8-47C07AD66C0F}" type="pres">
      <dgm:prSet presAssocID="{0CABE073-2979-4BF8-8A59-1716A1DA91A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844BEEC3-A9FD-4432-BFD7-8AD14880C39D}" type="pres">
      <dgm:prSet presAssocID="{0CABE073-2979-4BF8-8A59-1716A1DA91A8}" presName="Name1" presStyleCnt="0"/>
      <dgm:spPr/>
    </dgm:pt>
    <dgm:pt modelId="{3A6002EE-44B1-406C-BC69-6B4C046D4888}" type="pres">
      <dgm:prSet presAssocID="{0CABE073-2979-4BF8-8A59-1716A1DA91A8}" presName="cycle" presStyleCnt="0"/>
      <dgm:spPr/>
    </dgm:pt>
    <dgm:pt modelId="{C4AA5F8B-E36D-4404-B93D-8528752B40CA}" type="pres">
      <dgm:prSet presAssocID="{0CABE073-2979-4BF8-8A59-1716A1DA91A8}" presName="srcNode" presStyleLbl="node1" presStyleIdx="0" presStyleCnt="4"/>
      <dgm:spPr/>
    </dgm:pt>
    <dgm:pt modelId="{41BC07DB-1329-4763-B997-DC557C25F41F}" type="pres">
      <dgm:prSet presAssocID="{0CABE073-2979-4BF8-8A59-1716A1DA91A8}" presName="conn" presStyleLbl="parChTrans1D2" presStyleIdx="0" presStyleCnt="1"/>
      <dgm:spPr/>
      <dgm:t>
        <a:bodyPr/>
        <a:lstStyle/>
        <a:p>
          <a:endParaRPr lang="en-US"/>
        </a:p>
      </dgm:t>
    </dgm:pt>
    <dgm:pt modelId="{6D0A203A-EE8F-4D7C-A16C-5ACA8516FF33}" type="pres">
      <dgm:prSet presAssocID="{0CABE073-2979-4BF8-8A59-1716A1DA91A8}" presName="extraNode" presStyleLbl="node1" presStyleIdx="0" presStyleCnt="4"/>
      <dgm:spPr/>
    </dgm:pt>
    <dgm:pt modelId="{2F7D02BA-5107-459C-998E-9AF3CD738294}" type="pres">
      <dgm:prSet presAssocID="{0CABE073-2979-4BF8-8A59-1716A1DA91A8}" presName="dstNode" presStyleLbl="node1" presStyleIdx="0" presStyleCnt="4"/>
      <dgm:spPr/>
    </dgm:pt>
    <dgm:pt modelId="{95F32A6F-B946-4E4D-A65A-741F7B178AA5}" type="pres">
      <dgm:prSet presAssocID="{16CB179A-FD02-4522-9E98-2560BCD1C094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B53AEE-2491-4D46-B7E4-0994C6FD1A99}" type="pres">
      <dgm:prSet presAssocID="{16CB179A-FD02-4522-9E98-2560BCD1C094}" presName="accent_1" presStyleCnt="0"/>
      <dgm:spPr/>
    </dgm:pt>
    <dgm:pt modelId="{12DE327F-F7E1-4BF9-95F8-C151960D6F81}" type="pres">
      <dgm:prSet presAssocID="{16CB179A-FD02-4522-9E98-2560BCD1C094}" presName="accentRepeatNode" presStyleLbl="solidFgAcc1" presStyleIdx="0" presStyleCnt="4"/>
      <dgm:spPr/>
    </dgm:pt>
    <dgm:pt modelId="{DC6CB080-73E5-4C4B-8B65-A4084F831ED2}" type="pres">
      <dgm:prSet presAssocID="{5EB8163F-7FC2-4B83-AF20-5FED44B0337D}" presName="text_2" presStyleLbl="node1" presStyleIdx="1" presStyleCnt="4" custScaleY="1371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C3C7DB-F3F5-4CE4-82FB-C58B657C377B}" type="pres">
      <dgm:prSet presAssocID="{5EB8163F-7FC2-4B83-AF20-5FED44B0337D}" presName="accent_2" presStyleCnt="0"/>
      <dgm:spPr/>
    </dgm:pt>
    <dgm:pt modelId="{BE9E44ED-6D50-413D-9754-ACF044EA40B4}" type="pres">
      <dgm:prSet presAssocID="{5EB8163F-7FC2-4B83-AF20-5FED44B0337D}" presName="accentRepeatNode" presStyleLbl="solidFgAcc1" presStyleIdx="1" presStyleCnt="4"/>
      <dgm:spPr/>
    </dgm:pt>
    <dgm:pt modelId="{D2964FCC-5EAC-4F38-9550-BE4DD38C9FC9}" type="pres">
      <dgm:prSet presAssocID="{E5C9698F-7733-4003-9601-5298DD123860}" presName="text_3" presStyleLbl="node1" presStyleIdx="2" presStyleCnt="4" custScaleY="1448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F54A0B-C8A3-4C20-BFEE-5760F9751CCB}" type="pres">
      <dgm:prSet presAssocID="{E5C9698F-7733-4003-9601-5298DD123860}" presName="accent_3" presStyleCnt="0"/>
      <dgm:spPr/>
    </dgm:pt>
    <dgm:pt modelId="{AE8A7A39-CDE3-4D70-B6CB-382B40218AFE}" type="pres">
      <dgm:prSet presAssocID="{E5C9698F-7733-4003-9601-5298DD123860}" presName="accentRepeatNode" presStyleLbl="solidFgAcc1" presStyleIdx="2" presStyleCnt="4"/>
      <dgm:spPr/>
    </dgm:pt>
    <dgm:pt modelId="{411BCB5F-D1B5-4050-885D-6AC39A3F8DE0}" type="pres">
      <dgm:prSet presAssocID="{F423E211-9975-418B-86C7-768F592DA93E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3B579-B9AD-4547-875A-D3ED6AC95670}" type="pres">
      <dgm:prSet presAssocID="{F423E211-9975-418B-86C7-768F592DA93E}" presName="accent_4" presStyleCnt="0"/>
      <dgm:spPr/>
    </dgm:pt>
    <dgm:pt modelId="{1B32D0A8-7A8B-478B-A128-635A3F30ADF4}" type="pres">
      <dgm:prSet presAssocID="{F423E211-9975-418B-86C7-768F592DA93E}" presName="accentRepeatNode" presStyleLbl="solidFgAcc1" presStyleIdx="3" presStyleCnt="4"/>
      <dgm:spPr/>
    </dgm:pt>
  </dgm:ptLst>
  <dgm:cxnLst>
    <dgm:cxn modelId="{8AFD9024-5902-48F9-AF81-6B6D5EF24C93}" type="presOf" srcId="{5EB8163F-7FC2-4B83-AF20-5FED44B0337D}" destId="{DC6CB080-73E5-4C4B-8B65-A4084F831ED2}" srcOrd="0" destOrd="0" presId="urn:microsoft.com/office/officeart/2008/layout/VerticalCurvedList"/>
    <dgm:cxn modelId="{DEBB84DA-819C-4A96-B285-6C65BFB3B514}" type="presOf" srcId="{F423E211-9975-418B-86C7-768F592DA93E}" destId="{411BCB5F-D1B5-4050-885D-6AC39A3F8DE0}" srcOrd="0" destOrd="0" presId="urn:microsoft.com/office/officeart/2008/layout/VerticalCurvedList"/>
    <dgm:cxn modelId="{384E2DE6-64BB-43C9-AD4E-53012AC0EB9A}" type="presOf" srcId="{E5C9698F-7733-4003-9601-5298DD123860}" destId="{D2964FCC-5EAC-4F38-9550-BE4DD38C9FC9}" srcOrd="0" destOrd="0" presId="urn:microsoft.com/office/officeart/2008/layout/VerticalCurvedList"/>
    <dgm:cxn modelId="{33813C14-EC81-4EDC-BDB0-19AF19B66028}" srcId="{0CABE073-2979-4BF8-8A59-1716A1DA91A8}" destId="{5EB8163F-7FC2-4B83-AF20-5FED44B0337D}" srcOrd="1" destOrd="0" parTransId="{D4C14E4C-4262-4B1C-B021-45470B95DF89}" sibTransId="{DE1A5475-B61F-40E3-9D83-8C8261AEB4E5}"/>
    <dgm:cxn modelId="{5A068AFD-A90C-4135-BAD0-455B80A1D562}" type="presOf" srcId="{16CB179A-FD02-4522-9E98-2560BCD1C094}" destId="{95F32A6F-B946-4E4D-A65A-741F7B178AA5}" srcOrd="0" destOrd="0" presId="urn:microsoft.com/office/officeart/2008/layout/VerticalCurvedList"/>
    <dgm:cxn modelId="{4A73357B-D803-4FAC-9E50-A34891D94CE9}" type="presOf" srcId="{1C813C23-13D2-42C0-AA53-10A9AD2183C5}" destId="{41BC07DB-1329-4763-B997-DC557C25F41F}" srcOrd="0" destOrd="0" presId="urn:microsoft.com/office/officeart/2008/layout/VerticalCurvedList"/>
    <dgm:cxn modelId="{93859EB0-1B31-4335-9F5E-A9369DB2FEAC}" srcId="{0CABE073-2979-4BF8-8A59-1716A1DA91A8}" destId="{E5C9698F-7733-4003-9601-5298DD123860}" srcOrd="2" destOrd="0" parTransId="{C40C7859-1D2A-48CA-8EE5-E5605BAAA99E}" sibTransId="{86DF7DA5-0E5D-49C4-8196-6A1B97A52B0E}"/>
    <dgm:cxn modelId="{9B5C152D-03EB-4758-8087-FF79F835F393}" srcId="{0CABE073-2979-4BF8-8A59-1716A1DA91A8}" destId="{F423E211-9975-418B-86C7-768F592DA93E}" srcOrd="3" destOrd="0" parTransId="{F48A4E41-5AA1-4F07-890C-BD0A317C54E7}" sibTransId="{03ABC63D-AF41-46A2-9B3B-4AA153E7ECAC}"/>
    <dgm:cxn modelId="{72E1B975-1271-433A-AC28-D398168DB3A2}" srcId="{0CABE073-2979-4BF8-8A59-1716A1DA91A8}" destId="{16CB179A-FD02-4522-9E98-2560BCD1C094}" srcOrd="0" destOrd="0" parTransId="{2F7301F4-3C5C-4EF9-BCDC-4F2ADE7B7742}" sibTransId="{1C813C23-13D2-42C0-AA53-10A9AD2183C5}"/>
    <dgm:cxn modelId="{3432478E-22D8-45BE-96A1-E675AA76B99A}" type="presOf" srcId="{0CABE073-2979-4BF8-8A59-1716A1DA91A8}" destId="{4ABA1570-3776-4D2C-92F8-47C07AD66C0F}" srcOrd="0" destOrd="0" presId="urn:microsoft.com/office/officeart/2008/layout/VerticalCurvedList"/>
    <dgm:cxn modelId="{5CAC7680-5F9B-487C-820C-710830D19154}" type="presParOf" srcId="{4ABA1570-3776-4D2C-92F8-47C07AD66C0F}" destId="{844BEEC3-A9FD-4432-BFD7-8AD14880C39D}" srcOrd="0" destOrd="0" presId="urn:microsoft.com/office/officeart/2008/layout/VerticalCurvedList"/>
    <dgm:cxn modelId="{E661083C-859A-4444-A6F0-ED4DC332AA02}" type="presParOf" srcId="{844BEEC3-A9FD-4432-BFD7-8AD14880C39D}" destId="{3A6002EE-44B1-406C-BC69-6B4C046D4888}" srcOrd="0" destOrd="0" presId="urn:microsoft.com/office/officeart/2008/layout/VerticalCurvedList"/>
    <dgm:cxn modelId="{7480DDAF-6BB2-4B9C-9432-61780250CD19}" type="presParOf" srcId="{3A6002EE-44B1-406C-BC69-6B4C046D4888}" destId="{C4AA5F8B-E36D-4404-B93D-8528752B40CA}" srcOrd="0" destOrd="0" presId="urn:microsoft.com/office/officeart/2008/layout/VerticalCurvedList"/>
    <dgm:cxn modelId="{54928482-4014-43C5-8704-0EFD2EAA72BF}" type="presParOf" srcId="{3A6002EE-44B1-406C-BC69-6B4C046D4888}" destId="{41BC07DB-1329-4763-B997-DC557C25F41F}" srcOrd="1" destOrd="0" presId="urn:microsoft.com/office/officeart/2008/layout/VerticalCurvedList"/>
    <dgm:cxn modelId="{6B592311-19D6-4C79-AC32-BB363AE97D8E}" type="presParOf" srcId="{3A6002EE-44B1-406C-BC69-6B4C046D4888}" destId="{6D0A203A-EE8F-4D7C-A16C-5ACA8516FF33}" srcOrd="2" destOrd="0" presId="urn:microsoft.com/office/officeart/2008/layout/VerticalCurvedList"/>
    <dgm:cxn modelId="{725C775B-93F5-4281-8236-0EA5EE26BC28}" type="presParOf" srcId="{3A6002EE-44B1-406C-BC69-6B4C046D4888}" destId="{2F7D02BA-5107-459C-998E-9AF3CD738294}" srcOrd="3" destOrd="0" presId="urn:microsoft.com/office/officeart/2008/layout/VerticalCurvedList"/>
    <dgm:cxn modelId="{E4B4FABB-149D-4E86-B2EE-FD089A7E37D4}" type="presParOf" srcId="{844BEEC3-A9FD-4432-BFD7-8AD14880C39D}" destId="{95F32A6F-B946-4E4D-A65A-741F7B178AA5}" srcOrd="1" destOrd="0" presId="urn:microsoft.com/office/officeart/2008/layout/VerticalCurvedList"/>
    <dgm:cxn modelId="{979C0772-3B52-4383-AD42-ABFFE00E8C4E}" type="presParOf" srcId="{844BEEC3-A9FD-4432-BFD7-8AD14880C39D}" destId="{5AB53AEE-2491-4D46-B7E4-0994C6FD1A99}" srcOrd="2" destOrd="0" presId="urn:microsoft.com/office/officeart/2008/layout/VerticalCurvedList"/>
    <dgm:cxn modelId="{02C67BAA-2F5E-4C09-9551-999F222EA128}" type="presParOf" srcId="{5AB53AEE-2491-4D46-B7E4-0994C6FD1A99}" destId="{12DE327F-F7E1-4BF9-95F8-C151960D6F81}" srcOrd="0" destOrd="0" presId="urn:microsoft.com/office/officeart/2008/layout/VerticalCurvedList"/>
    <dgm:cxn modelId="{6F4381A7-707F-4465-BBAA-A5B06A0DD4B4}" type="presParOf" srcId="{844BEEC3-A9FD-4432-BFD7-8AD14880C39D}" destId="{DC6CB080-73E5-4C4B-8B65-A4084F831ED2}" srcOrd="3" destOrd="0" presId="urn:microsoft.com/office/officeart/2008/layout/VerticalCurvedList"/>
    <dgm:cxn modelId="{A3A1B450-6A27-4D36-BA13-419F8118DE0B}" type="presParOf" srcId="{844BEEC3-A9FD-4432-BFD7-8AD14880C39D}" destId="{18C3C7DB-F3F5-4CE4-82FB-C58B657C377B}" srcOrd="4" destOrd="0" presId="urn:microsoft.com/office/officeart/2008/layout/VerticalCurvedList"/>
    <dgm:cxn modelId="{A16AB6C1-A65A-466B-B1F8-0E1E3411FE8E}" type="presParOf" srcId="{18C3C7DB-F3F5-4CE4-82FB-C58B657C377B}" destId="{BE9E44ED-6D50-413D-9754-ACF044EA40B4}" srcOrd="0" destOrd="0" presId="urn:microsoft.com/office/officeart/2008/layout/VerticalCurvedList"/>
    <dgm:cxn modelId="{8100BD53-20A3-440B-85EE-E032D4C2D198}" type="presParOf" srcId="{844BEEC3-A9FD-4432-BFD7-8AD14880C39D}" destId="{D2964FCC-5EAC-4F38-9550-BE4DD38C9FC9}" srcOrd="5" destOrd="0" presId="urn:microsoft.com/office/officeart/2008/layout/VerticalCurvedList"/>
    <dgm:cxn modelId="{049E22D8-B4FE-42DA-BE57-965849CB1265}" type="presParOf" srcId="{844BEEC3-A9FD-4432-BFD7-8AD14880C39D}" destId="{7EF54A0B-C8A3-4C20-BFEE-5760F9751CCB}" srcOrd="6" destOrd="0" presId="urn:microsoft.com/office/officeart/2008/layout/VerticalCurvedList"/>
    <dgm:cxn modelId="{EADFE6D9-3BA0-44BF-AE20-425C21B82DCC}" type="presParOf" srcId="{7EF54A0B-C8A3-4C20-BFEE-5760F9751CCB}" destId="{AE8A7A39-CDE3-4D70-B6CB-382B40218AFE}" srcOrd="0" destOrd="0" presId="urn:microsoft.com/office/officeart/2008/layout/VerticalCurvedList"/>
    <dgm:cxn modelId="{25731E00-81FC-4B0A-A425-97F283DFDF0F}" type="presParOf" srcId="{844BEEC3-A9FD-4432-BFD7-8AD14880C39D}" destId="{411BCB5F-D1B5-4050-885D-6AC39A3F8DE0}" srcOrd="7" destOrd="0" presId="urn:microsoft.com/office/officeart/2008/layout/VerticalCurvedList"/>
    <dgm:cxn modelId="{EB9676FF-715B-4294-B9C4-B5E5C1C22AC6}" type="presParOf" srcId="{844BEEC3-A9FD-4432-BFD7-8AD14880C39D}" destId="{7A83B579-B9AD-4547-875A-D3ED6AC95670}" srcOrd="8" destOrd="0" presId="urn:microsoft.com/office/officeart/2008/layout/VerticalCurvedList"/>
    <dgm:cxn modelId="{81EB7294-B9E7-485B-9C9B-142C740DEF6A}" type="presParOf" srcId="{7A83B579-B9AD-4547-875A-D3ED6AC95670}" destId="{1B32D0A8-7A8B-478B-A128-635A3F30ADF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16A53C-EACE-4EA6-9865-E8845A33B4F2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50A7652-C938-4118-9E6C-DE0B99582037}">
      <dgm:prSet phldrT="[Text]" custT="1"/>
      <dgm:spPr/>
      <dgm:t>
        <a:bodyPr/>
        <a:lstStyle/>
        <a:p>
          <a:r>
            <a:rPr lang="en-US" sz="1600" b="1" dirty="0" smtClean="0">
              <a:latin typeface="+mn-lt"/>
            </a:rPr>
            <a:t>Structures</a:t>
          </a:r>
          <a:endParaRPr lang="en-US" sz="1600" b="1" dirty="0">
            <a:latin typeface="+mn-lt"/>
          </a:endParaRPr>
        </a:p>
      </dgm:t>
    </dgm:pt>
    <dgm:pt modelId="{F82C0C7C-004C-4E40-810C-E47EE0BBA3B2}" type="parTrans" cxnId="{082383B7-E668-492A-8743-C734C7E88B42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19E23B33-5569-440C-B771-498BD0ECDA17}" type="sibTrans" cxnId="{082383B7-E668-492A-8743-C734C7E88B42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8098FE5D-DD01-46C9-9981-BC4D21EAEAEE}">
      <dgm:prSet phldrT="[Text]" custT="1"/>
      <dgm:spPr/>
      <dgm:t>
        <a:bodyPr/>
        <a:lstStyle/>
        <a:p>
          <a:r>
            <a:rPr lang="en-US" sz="1600" dirty="0" smtClean="0">
              <a:latin typeface="+mn-lt"/>
            </a:rPr>
            <a:t>Issue</a:t>
          </a:r>
          <a:endParaRPr lang="en-US" sz="1600" dirty="0">
            <a:latin typeface="+mn-lt"/>
          </a:endParaRPr>
        </a:p>
      </dgm:t>
    </dgm:pt>
    <dgm:pt modelId="{222CD291-9D1A-4F1B-B7FC-26749DAD2AFD}" type="parTrans" cxnId="{1BBC09DF-3E74-4862-BD62-F83E9F4410B7}">
      <dgm:prSet custT="1"/>
      <dgm:spPr/>
      <dgm:t>
        <a:bodyPr/>
        <a:lstStyle/>
        <a:p>
          <a:endParaRPr lang="en-US" sz="1600">
            <a:latin typeface="+mn-lt"/>
          </a:endParaRPr>
        </a:p>
      </dgm:t>
    </dgm:pt>
    <dgm:pt modelId="{D18C4909-5E33-4994-B880-1A7990550A82}" type="sibTrans" cxnId="{1BBC09DF-3E74-4862-BD62-F83E9F4410B7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2F86F594-9624-4D74-8FDA-4702F5AFAEC5}">
      <dgm:prSet phldrT="[Text]" custT="1"/>
      <dgm:spPr/>
      <dgm:t>
        <a:bodyPr/>
        <a:lstStyle/>
        <a:p>
          <a:pPr algn="l"/>
          <a:r>
            <a:rPr lang="en-GB" sz="1600" dirty="0" smtClean="0">
              <a:latin typeface="+mn-lt"/>
            </a:rPr>
            <a:t>Issue is located in the first paragraph. It presents the problem or issue to be </a:t>
          </a:r>
          <a:r>
            <a:rPr lang="en-US" sz="1600" dirty="0" smtClean="0">
              <a:latin typeface="+mn-lt"/>
            </a:rPr>
            <a:t>discussed.</a:t>
          </a:r>
          <a:endParaRPr lang="en-US" sz="1600" dirty="0">
            <a:latin typeface="+mn-lt"/>
          </a:endParaRPr>
        </a:p>
      </dgm:t>
    </dgm:pt>
    <dgm:pt modelId="{CD2766AE-A16E-4769-ADDE-74D18E2F95BF}" type="parTrans" cxnId="{54AADF11-A96B-44CE-AC94-F508AEB81F6A}">
      <dgm:prSet custT="1"/>
      <dgm:spPr/>
      <dgm:t>
        <a:bodyPr/>
        <a:lstStyle/>
        <a:p>
          <a:endParaRPr lang="en-US" sz="1600">
            <a:latin typeface="+mn-lt"/>
          </a:endParaRPr>
        </a:p>
      </dgm:t>
    </dgm:pt>
    <dgm:pt modelId="{A7AAF727-5122-4A8F-9BD5-BB9F097F3106}" type="sibTrans" cxnId="{54AADF11-A96B-44CE-AC94-F508AEB81F6A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D3FE438E-12B3-42FC-9BB2-3C480BA23624}">
      <dgm:prSet phldrT="[Text]" custT="1"/>
      <dgm:spPr/>
      <dgm:t>
        <a:bodyPr/>
        <a:lstStyle/>
        <a:p>
          <a:r>
            <a:rPr lang="en-US" sz="1600" dirty="0" smtClean="0">
              <a:latin typeface="+mn-lt"/>
            </a:rPr>
            <a:t>Argument pro</a:t>
          </a:r>
          <a:endParaRPr lang="en-US" sz="1600" dirty="0">
            <a:latin typeface="+mn-lt"/>
          </a:endParaRPr>
        </a:p>
      </dgm:t>
    </dgm:pt>
    <dgm:pt modelId="{412B2183-823E-41E0-B444-B7416B6BF57C}" type="parTrans" cxnId="{2050016D-D137-4D53-83B2-529663F0EB9E}">
      <dgm:prSet custT="1"/>
      <dgm:spPr/>
      <dgm:t>
        <a:bodyPr/>
        <a:lstStyle/>
        <a:p>
          <a:endParaRPr lang="en-US" sz="1600">
            <a:latin typeface="+mn-lt"/>
          </a:endParaRPr>
        </a:p>
      </dgm:t>
    </dgm:pt>
    <dgm:pt modelId="{0285E18F-4C26-4C0A-A35E-1F176C68BA94}" type="sibTrans" cxnId="{2050016D-D137-4D53-83B2-529663F0EB9E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99ABE19E-AA80-4A6B-96DC-C16093386DCF}">
      <dgm:prSet phldrT="[Text]" custT="1"/>
      <dgm:spPr/>
      <dgm:t>
        <a:bodyPr/>
        <a:lstStyle/>
        <a:p>
          <a:pPr algn="l"/>
          <a:r>
            <a:rPr lang="en-GB" sz="1600" dirty="0" smtClean="0">
              <a:latin typeface="+mn-lt"/>
              <a:cs typeface="Calibri" panose="020F0502020204030204" pitchFamily="34" charset="0"/>
            </a:rPr>
            <a:t>∙  </a:t>
          </a:r>
          <a:r>
            <a:rPr lang="en-GB" sz="1600" dirty="0" smtClean="0">
              <a:latin typeface="+mn-lt"/>
            </a:rPr>
            <a:t>It is an argument for taking a particular path.</a:t>
          </a:r>
        </a:p>
        <a:p>
          <a:pPr algn="l"/>
          <a:r>
            <a:rPr lang="en-GB" sz="1600" dirty="0" smtClean="0">
              <a:latin typeface="+mn-lt"/>
              <a:cs typeface="Calibri" panose="020F0502020204030204" pitchFamily="34" charset="0"/>
            </a:rPr>
            <a:t>∙  </a:t>
          </a:r>
          <a:r>
            <a:rPr lang="en-GB" sz="1600" dirty="0" smtClean="0">
              <a:latin typeface="+mn-lt"/>
            </a:rPr>
            <a:t>Argument pros have positive aspects and outcomes of the decision/action. </a:t>
          </a:r>
          <a:endParaRPr lang="en-US" sz="1600" dirty="0">
            <a:latin typeface="+mn-lt"/>
          </a:endParaRPr>
        </a:p>
      </dgm:t>
    </dgm:pt>
    <dgm:pt modelId="{B3D1F953-010D-4F53-B7AC-0519A8C0DAB3}" type="parTrans" cxnId="{B9CEE454-9BD0-4F28-860C-8640EF6DDD2D}">
      <dgm:prSet custT="1"/>
      <dgm:spPr/>
      <dgm:t>
        <a:bodyPr/>
        <a:lstStyle/>
        <a:p>
          <a:endParaRPr lang="en-US" sz="1600">
            <a:latin typeface="+mn-lt"/>
          </a:endParaRPr>
        </a:p>
      </dgm:t>
    </dgm:pt>
    <dgm:pt modelId="{AF209806-8E4C-4AAF-B27B-D44A00FF0A7D}" type="sibTrans" cxnId="{B9CEE454-9BD0-4F28-860C-8640EF6DDD2D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A69CA8CA-CC1D-4AB4-9974-52F85F00F52E}">
      <dgm:prSet custT="1"/>
      <dgm:spPr/>
      <dgm:t>
        <a:bodyPr/>
        <a:lstStyle/>
        <a:p>
          <a:r>
            <a:rPr lang="en-US" sz="1600" dirty="0" smtClean="0">
              <a:latin typeface="+mn-lt"/>
            </a:rPr>
            <a:t>Argument con</a:t>
          </a:r>
          <a:endParaRPr lang="en-US" sz="1600" dirty="0">
            <a:latin typeface="+mn-lt"/>
          </a:endParaRPr>
        </a:p>
      </dgm:t>
    </dgm:pt>
    <dgm:pt modelId="{CB99ED81-E91F-41FB-87E5-160DBD89E739}" type="parTrans" cxnId="{50D9F165-FC2B-4DEB-AEDC-33377D6EB28C}">
      <dgm:prSet custT="1"/>
      <dgm:spPr/>
      <dgm:t>
        <a:bodyPr/>
        <a:lstStyle/>
        <a:p>
          <a:endParaRPr lang="en-US" sz="1600">
            <a:latin typeface="+mn-lt"/>
          </a:endParaRPr>
        </a:p>
      </dgm:t>
    </dgm:pt>
    <dgm:pt modelId="{314BA3A6-11E2-410E-BE76-C914C18E3031}" type="sibTrans" cxnId="{50D9F165-FC2B-4DEB-AEDC-33377D6EB28C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B7145769-4720-4312-8C73-8B04FCB27636}">
      <dgm:prSet custT="1"/>
      <dgm:spPr/>
      <dgm:t>
        <a:bodyPr/>
        <a:lstStyle/>
        <a:p>
          <a:r>
            <a:rPr lang="en-US" sz="1600" dirty="0" smtClean="0">
              <a:latin typeface="+mn-lt"/>
            </a:rPr>
            <a:t>Conclusion or recommendation</a:t>
          </a:r>
          <a:endParaRPr lang="en-US" sz="1600" dirty="0">
            <a:latin typeface="+mn-lt"/>
          </a:endParaRPr>
        </a:p>
      </dgm:t>
    </dgm:pt>
    <dgm:pt modelId="{820A1FC0-DCC1-4848-82D6-7767521E17EF}" type="parTrans" cxnId="{3E9FF63C-57F6-47D4-8922-898629F5BDF5}">
      <dgm:prSet custT="1"/>
      <dgm:spPr/>
      <dgm:t>
        <a:bodyPr/>
        <a:lstStyle/>
        <a:p>
          <a:endParaRPr lang="en-US" sz="1600">
            <a:latin typeface="+mn-lt"/>
          </a:endParaRPr>
        </a:p>
      </dgm:t>
    </dgm:pt>
    <dgm:pt modelId="{4E5475D9-3AED-4DDB-90A5-47AB77210FB5}" type="sibTrans" cxnId="{3E9FF63C-57F6-47D4-8922-898629F5BDF5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CFE028D8-7DD5-431E-AFCB-D9841D331AAB}">
      <dgm:prSet custT="1"/>
      <dgm:spPr/>
      <dgm:t>
        <a:bodyPr/>
        <a:lstStyle/>
        <a:p>
          <a:pPr algn="l"/>
          <a:r>
            <a:rPr lang="en-GB" sz="1600" dirty="0" smtClean="0">
              <a:latin typeface="+mn-lt"/>
              <a:cs typeface="Calibri" panose="020F0502020204030204" pitchFamily="34" charset="0"/>
            </a:rPr>
            <a:t>∙ </a:t>
          </a:r>
          <a:r>
            <a:rPr lang="en-GB" sz="1600" dirty="0" smtClean="0">
              <a:latin typeface="+mn-lt"/>
            </a:rPr>
            <a:t>It is an argument against the issue. </a:t>
          </a:r>
        </a:p>
        <a:p>
          <a:pPr algn="l"/>
          <a:r>
            <a:rPr lang="en-GB" sz="1600" dirty="0" smtClean="0">
              <a:latin typeface="+mn-lt"/>
              <a:cs typeface="Calibri" panose="020F0502020204030204" pitchFamily="34" charset="0"/>
            </a:rPr>
            <a:t>∙ </a:t>
          </a:r>
          <a:r>
            <a:rPr lang="en-GB" sz="1600" dirty="0" smtClean="0">
              <a:latin typeface="+mn-lt"/>
            </a:rPr>
            <a:t>Argument cons have negative aspects</a:t>
          </a:r>
        </a:p>
        <a:p>
          <a:pPr algn="l"/>
          <a:r>
            <a:rPr lang="en-GB" sz="1600" dirty="0" smtClean="0">
              <a:latin typeface="+mn-lt"/>
            </a:rPr>
            <a:t>and outcomes of the decision/action. </a:t>
          </a:r>
          <a:endParaRPr lang="en-US" sz="1600" dirty="0">
            <a:latin typeface="+mn-lt"/>
          </a:endParaRPr>
        </a:p>
      </dgm:t>
    </dgm:pt>
    <dgm:pt modelId="{21F9282D-945C-4270-BB90-6BFD29F2A2E8}" type="parTrans" cxnId="{D10A9C6E-92C6-43B6-B085-E66D36017CA6}">
      <dgm:prSet custT="1"/>
      <dgm:spPr/>
      <dgm:t>
        <a:bodyPr/>
        <a:lstStyle/>
        <a:p>
          <a:endParaRPr lang="en-US" sz="1600">
            <a:latin typeface="+mn-lt"/>
          </a:endParaRPr>
        </a:p>
      </dgm:t>
    </dgm:pt>
    <dgm:pt modelId="{552373B6-9C36-4EB8-A546-C9E4EB807402}" type="sibTrans" cxnId="{D10A9C6E-92C6-43B6-B085-E66D36017CA6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ACDCE8C2-CC9A-4090-BD8F-B4D03B4FD725}">
      <dgm:prSet custT="1"/>
      <dgm:spPr/>
      <dgm:t>
        <a:bodyPr/>
        <a:lstStyle/>
        <a:p>
          <a:pPr algn="l"/>
          <a:r>
            <a:rPr lang="en-GB" sz="1600" dirty="0" smtClean="0">
              <a:latin typeface="+mn-lt"/>
            </a:rPr>
            <a:t>It concludes or recommends the author’s view on the issue being discussed in the hope that the reader can follow and agree with the author's opinions.</a:t>
          </a:r>
          <a:endParaRPr lang="en-US" sz="1600" dirty="0">
            <a:latin typeface="+mn-lt"/>
          </a:endParaRPr>
        </a:p>
      </dgm:t>
    </dgm:pt>
    <dgm:pt modelId="{D69AEF5D-E4A9-4597-9B7B-23A3F4CE45E5}" type="parTrans" cxnId="{48801F5E-FA47-48DC-A4FC-90C5A464F2A2}">
      <dgm:prSet custT="1"/>
      <dgm:spPr/>
      <dgm:t>
        <a:bodyPr/>
        <a:lstStyle/>
        <a:p>
          <a:endParaRPr lang="en-US" sz="1600">
            <a:latin typeface="+mn-lt"/>
          </a:endParaRPr>
        </a:p>
      </dgm:t>
    </dgm:pt>
    <dgm:pt modelId="{FBB594C0-191B-4558-8F8D-72671FE8F80E}" type="sibTrans" cxnId="{48801F5E-FA47-48DC-A4FC-90C5A464F2A2}">
      <dgm:prSet/>
      <dgm:spPr/>
      <dgm:t>
        <a:bodyPr/>
        <a:lstStyle/>
        <a:p>
          <a:endParaRPr lang="en-US" sz="1600">
            <a:latin typeface="+mn-lt"/>
          </a:endParaRPr>
        </a:p>
      </dgm:t>
    </dgm:pt>
    <dgm:pt modelId="{4BC2EE6E-4E23-4122-AFCB-1F6205C0671F}" type="pres">
      <dgm:prSet presAssocID="{3E16A53C-EACE-4EA6-9865-E8845A33B4F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DB9BAE9-C44D-43CB-AD4E-AA86F206C071}" type="pres">
      <dgm:prSet presAssocID="{D50A7652-C938-4118-9E6C-DE0B99582037}" presName="root1" presStyleCnt="0"/>
      <dgm:spPr/>
    </dgm:pt>
    <dgm:pt modelId="{1AA83C86-E953-4463-BD4D-A97955937990}" type="pres">
      <dgm:prSet presAssocID="{D50A7652-C938-4118-9E6C-DE0B99582037}" presName="LevelOneTextNode" presStyleLbl="node0" presStyleIdx="0" presStyleCnt="1" custLinFactNeighborX="-31535" custLinFactNeighborY="-44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20C0A2-A50E-4562-B2B4-7B8FD93CA5D3}" type="pres">
      <dgm:prSet presAssocID="{D50A7652-C938-4118-9E6C-DE0B99582037}" presName="level2hierChild" presStyleCnt="0"/>
      <dgm:spPr/>
    </dgm:pt>
    <dgm:pt modelId="{92F1655D-65C1-43F9-A579-A5063F55E35F}" type="pres">
      <dgm:prSet presAssocID="{222CD291-9D1A-4F1B-B7FC-26749DAD2AFD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7E65CE66-6788-476C-ADE5-75EC4B234A65}" type="pres">
      <dgm:prSet presAssocID="{222CD291-9D1A-4F1B-B7FC-26749DAD2AFD}" presName="connTx" presStyleLbl="parChTrans1D2" presStyleIdx="0" presStyleCnt="4"/>
      <dgm:spPr/>
      <dgm:t>
        <a:bodyPr/>
        <a:lstStyle/>
        <a:p>
          <a:endParaRPr lang="en-US"/>
        </a:p>
      </dgm:t>
    </dgm:pt>
    <dgm:pt modelId="{5E1BC9FD-A029-427D-8693-5A1971C79B04}" type="pres">
      <dgm:prSet presAssocID="{8098FE5D-DD01-46C9-9981-BC4D21EAEAEE}" presName="root2" presStyleCnt="0"/>
      <dgm:spPr/>
    </dgm:pt>
    <dgm:pt modelId="{519C5BA1-22B6-45B9-B451-ABA221341656}" type="pres">
      <dgm:prSet presAssocID="{8098FE5D-DD01-46C9-9981-BC4D21EAEAEE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695E0B-9B00-4E64-9EFC-08F1A364BAC7}" type="pres">
      <dgm:prSet presAssocID="{8098FE5D-DD01-46C9-9981-BC4D21EAEAEE}" presName="level3hierChild" presStyleCnt="0"/>
      <dgm:spPr/>
    </dgm:pt>
    <dgm:pt modelId="{7FE25805-1A00-479D-8658-CFA4E0795E93}" type="pres">
      <dgm:prSet presAssocID="{CD2766AE-A16E-4769-ADDE-74D18E2F95BF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8DC58504-C79D-413A-83DC-FCF867530B67}" type="pres">
      <dgm:prSet presAssocID="{CD2766AE-A16E-4769-ADDE-74D18E2F95BF}" presName="connTx" presStyleLbl="parChTrans1D3" presStyleIdx="0" presStyleCnt="4"/>
      <dgm:spPr/>
      <dgm:t>
        <a:bodyPr/>
        <a:lstStyle/>
        <a:p>
          <a:endParaRPr lang="en-US"/>
        </a:p>
      </dgm:t>
    </dgm:pt>
    <dgm:pt modelId="{19766411-5CC1-4B53-BC9F-3CD2DFB7C3DA}" type="pres">
      <dgm:prSet presAssocID="{2F86F594-9624-4D74-8FDA-4702F5AFAEC5}" presName="root2" presStyleCnt="0"/>
      <dgm:spPr/>
    </dgm:pt>
    <dgm:pt modelId="{B2322FF2-8A9D-4DBF-9199-FAF0B3BB4E1C}" type="pres">
      <dgm:prSet presAssocID="{2F86F594-9624-4D74-8FDA-4702F5AFAEC5}" presName="LevelTwoTextNode" presStyleLbl="node3" presStyleIdx="0" presStyleCnt="4" custScaleX="1978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85B594-62DB-4A0C-B002-E0D917901D13}" type="pres">
      <dgm:prSet presAssocID="{2F86F594-9624-4D74-8FDA-4702F5AFAEC5}" presName="level3hierChild" presStyleCnt="0"/>
      <dgm:spPr/>
    </dgm:pt>
    <dgm:pt modelId="{03E2DAC8-CA58-4A94-9357-D69FB3D11A5C}" type="pres">
      <dgm:prSet presAssocID="{412B2183-823E-41E0-B444-B7416B6BF57C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E62B3C8E-17D2-42F5-A59C-F94457BAF01A}" type="pres">
      <dgm:prSet presAssocID="{412B2183-823E-41E0-B444-B7416B6BF57C}" presName="connTx" presStyleLbl="parChTrans1D2" presStyleIdx="1" presStyleCnt="4"/>
      <dgm:spPr/>
      <dgm:t>
        <a:bodyPr/>
        <a:lstStyle/>
        <a:p>
          <a:endParaRPr lang="en-US"/>
        </a:p>
      </dgm:t>
    </dgm:pt>
    <dgm:pt modelId="{CE42BF9A-1236-48D6-9494-A61CA5409BE0}" type="pres">
      <dgm:prSet presAssocID="{D3FE438E-12B3-42FC-9BB2-3C480BA23624}" presName="root2" presStyleCnt="0"/>
      <dgm:spPr/>
    </dgm:pt>
    <dgm:pt modelId="{CDBA3369-EC43-4454-BB83-A5792E0DE019}" type="pres">
      <dgm:prSet presAssocID="{D3FE438E-12B3-42FC-9BB2-3C480BA23624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6457EB-9A93-4E54-AEC2-DC6E4FA581C0}" type="pres">
      <dgm:prSet presAssocID="{D3FE438E-12B3-42FC-9BB2-3C480BA23624}" presName="level3hierChild" presStyleCnt="0"/>
      <dgm:spPr/>
    </dgm:pt>
    <dgm:pt modelId="{FB508585-AB59-4B62-A402-00B33BD39239}" type="pres">
      <dgm:prSet presAssocID="{B3D1F953-010D-4F53-B7AC-0519A8C0DAB3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609F56CD-A367-4CA6-9E06-79D68A9F2779}" type="pres">
      <dgm:prSet presAssocID="{B3D1F953-010D-4F53-B7AC-0519A8C0DAB3}" presName="connTx" presStyleLbl="parChTrans1D3" presStyleIdx="1" presStyleCnt="4"/>
      <dgm:spPr/>
      <dgm:t>
        <a:bodyPr/>
        <a:lstStyle/>
        <a:p>
          <a:endParaRPr lang="en-US"/>
        </a:p>
      </dgm:t>
    </dgm:pt>
    <dgm:pt modelId="{69D5A961-DA25-4652-BD2C-C6097C90DC8C}" type="pres">
      <dgm:prSet presAssocID="{99ABE19E-AA80-4A6B-96DC-C16093386DCF}" presName="root2" presStyleCnt="0"/>
      <dgm:spPr/>
    </dgm:pt>
    <dgm:pt modelId="{723244A3-9FB0-465D-BEA1-8AD3E24B8B35}" type="pres">
      <dgm:prSet presAssocID="{99ABE19E-AA80-4A6B-96DC-C16093386DCF}" presName="LevelTwoTextNode" presStyleLbl="node3" presStyleIdx="1" presStyleCnt="4" custScaleX="2079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1A7118-E49C-4BB2-A37C-5FA5F85FD8C3}" type="pres">
      <dgm:prSet presAssocID="{99ABE19E-AA80-4A6B-96DC-C16093386DCF}" presName="level3hierChild" presStyleCnt="0"/>
      <dgm:spPr/>
    </dgm:pt>
    <dgm:pt modelId="{646040E3-CBE1-4AA6-9C90-A884F77BDD5B}" type="pres">
      <dgm:prSet presAssocID="{CB99ED81-E91F-41FB-87E5-160DBD89E739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0C2D9850-29B2-4282-90F9-F5C482704102}" type="pres">
      <dgm:prSet presAssocID="{CB99ED81-E91F-41FB-87E5-160DBD89E739}" presName="connTx" presStyleLbl="parChTrans1D2" presStyleIdx="2" presStyleCnt="4"/>
      <dgm:spPr/>
      <dgm:t>
        <a:bodyPr/>
        <a:lstStyle/>
        <a:p>
          <a:endParaRPr lang="en-US"/>
        </a:p>
      </dgm:t>
    </dgm:pt>
    <dgm:pt modelId="{A489F087-8C04-4195-95B0-E3348A943A30}" type="pres">
      <dgm:prSet presAssocID="{A69CA8CA-CC1D-4AB4-9974-52F85F00F52E}" presName="root2" presStyleCnt="0"/>
      <dgm:spPr/>
    </dgm:pt>
    <dgm:pt modelId="{6530A421-7C12-4641-B63E-80CE61F8266F}" type="pres">
      <dgm:prSet presAssocID="{A69CA8CA-CC1D-4AB4-9974-52F85F00F52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2F0A6E-B712-4326-8AA6-D29729339BC4}" type="pres">
      <dgm:prSet presAssocID="{A69CA8CA-CC1D-4AB4-9974-52F85F00F52E}" presName="level3hierChild" presStyleCnt="0"/>
      <dgm:spPr/>
    </dgm:pt>
    <dgm:pt modelId="{2608F7B8-B2F6-41AB-A043-0B2266A39577}" type="pres">
      <dgm:prSet presAssocID="{21F9282D-945C-4270-BB90-6BFD29F2A2E8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15D9971D-A944-4D32-9C6D-E8DE827F667D}" type="pres">
      <dgm:prSet presAssocID="{21F9282D-945C-4270-BB90-6BFD29F2A2E8}" presName="connTx" presStyleLbl="parChTrans1D3" presStyleIdx="2" presStyleCnt="4"/>
      <dgm:spPr/>
      <dgm:t>
        <a:bodyPr/>
        <a:lstStyle/>
        <a:p>
          <a:endParaRPr lang="en-US"/>
        </a:p>
      </dgm:t>
    </dgm:pt>
    <dgm:pt modelId="{F1D6516A-CAE3-4E22-A021-4E44D9BCFD63}" type="pres">
      <dgm:prSet presAssocID="{CFE028D8-7DD5-431E-AFCB-D9841D331AAB}" presName="root2" presStyleCnt="0"/>
      <dgm:spPr/>
    </dgm:pt>
    <dgm:pt modelId="{C76469B8-AE04-4C5F-A3F7-19F6D9103D84}" type="pres">
      <dgm:prSet presAssocID="{CFE028D8-7DD5-431E-AFCB-D9841D331AAB}" presName="LevelTwoTextNode" presStyleLbl="node3" presStyleIdx="2" presStyleCnt="4" custScaleX="2019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D6F8F8-6575-4A49-9A6D-B69CD02DFF00}" type="pres">
      <dgm:prSet presAssocID="{CFE028D8-7DD5-431E-AFCB-D9841D331AAB}" presName="level3hierChild" presStyleCnt="0"/>
      <dgm:spPr/>
    </dgm:pt>
    <dgm:pt modelId="{3766C027-4C21-4EC2-80D6-50E775DAB15A}" type="pres">
      <dgm:prSet presAssocID="{820A1FC0-DCC1-4848-82D6-7767521E17EF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72C561B9-FDE8-4580-B34B-0DF5B2FE1983}" type="pres">
      <dgm:prSet presAssocID="{820A1FC0-DCC1-4848-82D6-7767521E17EF}" presName="connTx" presStyleLbl="parChTrans1D2" presStyleIdx="3" presStyleCnt="4"/>
      <dgm:spPr/>
      <dgm:t>
        <a:bodyPr/>
        <a:lstStyle/>
        <a:p>
          <a:endParaRPr lang="en-US"/>
        </a:p>
      </dgm:t>
    </dgm:pt>
    <dgm:pt modelId="{A8E84FE3-675F-4D3E-B74A-734C6279EDDF}" type="pres">
      <dgm:prSet presAssocID="{B7145769-4720-4312-8C73-8B04FCB27636}" presName="root2" presStyleCnt="0"/>
      <dgm:spPr/>
    </dgm:pt>
    <dgm:pt modelId="{9A437154-DE6F-44F9-861E-C6AB9F99CB35}" type="pres">
      <dgm:prSet presAssocID="{B7145769-4720-4312-8C73-8B04FCB27636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EA8018-3865-4743-8164-128A2C031586}" type="pres">
      <dgm:prSet presAssocID="{B7145769-4720-4312-8C73-8B04FCB27636}" presName="level3hierChild" presStyleCnt="0"/>
      <dgm:spPr/>
    </dgm:pt>
    <dgm:pt modelId="{44A76C02-931F-4CCC-8C5D-71C259C2AB29}" type="pres">
      <dgm:prSet presAssocID="{D69AEF5D-E4A9-4597-9B7B-23A3F4CE45E5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4A2FDF10-4EE3-49A9-85F2-37AA9D66BC70}" type="pres">
      <dgm:prSet presAssocID="{D69AEF5D-E4A9-4597-9B7B-23A3F4CE45E5}" presName="connTx" presStyleLbl="parChTrans1D3" presStyleIdx="3" presStyleCnt="4"/>
      <dgm:spPr/>
      <dgm:t>
        <a:bodyPr/>
        <a:lstStyle/>
        <a:p>
          <a:endParaRPr lang="en-US"/>
        </a:p>
      </dgm:t>
    </dgm:pt>
    <dgm:pt modelId="{362CA807-06AC-4E82-BAC4-DA10E5F21F81}" type="pres">
      <dgm:prSet presAssocID="{ACDCE8C2-CC9A-4090-BD8F-B4D03B4FD725}" presName="root2" presStyleCnt="0"/>
      <dgm:spPr/>
    </dgm:pt>
    <dgm:pt modelId="{0B115E3B-9380-4014-8099-7E63264F9E80}" type="pres">
      <dgm:prSet presAssocID="{ACDCE8C2-CC9A-4090-BD8F-B4D03B4FD725}" presName="LevelTwoTextNode" presStyleLbl="node3" presStyleIdx="3" presStyleCnt="4" custScaleX="2001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EC0CD6-1F38-4FE2-9B2F-8FF320CEF40E}" type="pres">
      <dgm:prSet presAssocID="{ACDCE8C2-CC9A-4090-BD8F-B4D03B4FD725}" presName="level3hierChild" presStyleCnt="0"/>
      <dgm:spPr/>
    </dgm:pt>
  </dgm:ptLst>
  <dgm:cxnLst>
    <dgm:cxn modelId="{2A9908EF-1591-4DBB-BC08-E32E693CA303}" type="presOf" srcId="{B7145769-4720-4312-8C73-8B04FCB27636}" destId="{9A437154-DE6F-44F9-861E-C6AB9F99CB35}" srcOrd="0" destOrd="0" presId="urn:microsoft.com/office/officeart/2005/8/layout/hierarchy2"/>
    <dgm:cxn modelId="{FD098E5C-A37D-44B2-8739-27CA5C1AD5CF}" type="presOf" srcId="{820A1FC0-DCC1-4848-82D6-7767521E17EF}" destId="{72C561B9-FDE8-4580-B34B-0DF5B2FE1983}" srcOrd="1" destOrd="0" presId="urn:microsoft.com/office/officeart/2005/8/layout/hierarchy2"/>
    <dgm:cxn modelId="{D10A9C6E-92C6-43B6-B085-E66D36017CA6}" srcId="{A69CA8CA-CC1D-4AB4-9974-52F85F00F52E}" destId="{CFE028D8-7DD5-431E-AFCB-D9841D331AAB}" srcOrd="0" destOrd="0" parTransId="{21F9282D-945C-4270-BB90-6BFD29F2A2E8}" sibTransId="{552373B6-9C36-4EB8-A546-C9E4EB807402}"/>
    <dgm:cxn modelId="{1BBC09DF-3E74-4862-BD62-F83E9F4410B7}" srcId="{D50A7652-C938-4118-9E6C-DE0B99582037}" destId="{8098FE5D-DD01-46C9-9981-BC4D21EAEAEE}" srcOrd="0" destOrd="0" parTransId="{222CD291-9D1A-4F1B-B7FC-26749DAD2AFD}" sibTransId="{D18C4909-5E33-4994-B880-1A7990550A82}"/>
    <dgm:cxn modelId="{2699C553-F58F-4836-A2FA-4A51431A4F59}" type="presOf" srcId="{B3D1F953-010D-4F53-B7AC-0519A8C0DAB3}" destId="{609F56CD-A367-4CA6-9E06-79D68A9F2779}" srcOrd="1" destOrd="0" presId="urn:microsoft.com/office/officeart/2005/8/layout/hierarchy2"/>
    <dgm:cxn modelId="{81EA46CF-9FDC-4A53-AADE-A5C3477631AE}" type="presOf" srcId="{A69CA8CA-CC1D-4AB4-9974-52F85F00F52E}" destId="{6530A421-7C12-4641-B63E-80CE61F8266F}" srcOrd="0" destOrd="0" presId="urn:microsoft.com/office/officeart/2005/8/layout/hierarchy2"/>
    <dgm:cxn modelId="{1A78BFEF-0D76-4350-891E-AB95EDAF779C}" type="presOf" srcId="{2F86F594-9624-4D74-8FDA-4702F5AFAEC5}" destId="{B2322FF2-8A9D-4DBF-9199-FAF0B3BB4E1C}" srcOrd="0" destOrd="0" presId="urn:microsoft.com/office/officeart/2005/8/layout/hierarchy2"/>
    <dgm:cxn modelId="{A7FE4643-81FC-403B-8438-DA6D41FE9A70}" type="presOf" srcId="{CB99ED81-E91F-41FB-87E5-160DBD89E739}" destId="{0C2D9850-29B2-4282-90F9-F5C482704102}" srcOrd="1" destOrd="0" presId="urn:microsoft.com/office/officeart/2005/8/layout/hierarchy2"/>
    <dgm:cxn modelId="{EDAC0E4A-6473-4C63-AA7A-43E712A3F672}" type="presOf" srcId="{B3D1F953-010D-4F53-B7AC-0519A8C0DAB3}" destId="{FB508585-AB59-4B62-A402-00B33BD39239}" srcOrd="0" destOrd="0" presId="urn:microsoft.com/office/officeart/2005/8/layout/hierarchy2"/>
    <dgm:cxn modelId="{B972636A-206D-4FB9-8A1B-B2A84DF06A09}" type="presOf" srcId="{222CD291-9D1A-4F1B-B7FC-26749DAD2AFD}" destId="{92F1655D-65C1-43F9-A579-A5063F55E35F}" srcOrd="0" destOrd="0" presId="urn:microsoft.com/office/officeart/2005/8/layout/hierarchy2"/>
    <dgm:cxn modelId="{9D6B28DF-C481-4D80-8BD1-FAB676C85AD8}" type="presOf" srcId="{ACDCE8C2-CC9A-4090-BD8F-B4D03B4FD725}" destId="{0B115E3B-9380-4014-8099-7E63264F9E80}" srcOrd="0" destOrd="0" presId="urn:microsoft.com/office/officeart/2005/8/layout/hierarchy2"/>
    <dgm:cxn modelId="{47DC5F67-088D-4C8C-9958-AAB774350A7F}" type="presOf" srcId="{99ABE19E-AA80-4A6B-96DC-C16093386DCF}" destId="{723244A3-9FB0-465D-BEA1-8AD3E24B8B35}" srcOrd="0" destOrd="0" presId="urn:microsoft.com/office/officeart/2005/8/layout/hierarchy2"/>
    <dgm:cxn modelId="{20515961-36BF-4BBD-8DB5-DA0C55B8711C}" type="presOf" srcId="{D69AEF5D-E4A9-4597-9B7B-23A3F4CE45E5}" destId="{4A2FDF10-4EE3-49A9-85F2-37AA9D66BC70}" srcOrd="1" destOrd="0" presId="urn:microsoft.com/office/officeart/2005/8/layout/hierarchy2"/>
    <dgm:cxn modelId="{398E1B90-60BA-42EA-BCCD-582173FD35F0}" type="presOf" srcId="{D69AEF5D-E4A9-4597-9B7B-23A3F4CE45E5}" destId="{44A76C02-931F-4CCC-8C5D-71C259C2AB29}" srcOrd="0" destOrd="0" presId="urn:microsoft.com/office/officeart/2005/8/layout/hierarchy2"/>
    <dgm:cxn modelId="{7F176022-218F-42BF-9212-AFABFB7223E0}" type="presOf" srcId="{3E16A53C-EACE-4EA6-9865-E8845A33B4F2}" destId="{4BC2EE6E-4E23-4122-AFCB-1F6205C0671F}" srcOrd="0" destOrd="0" presId="urn:microsoft.com/office/officeart/2005/8/layout/hierarchy2"/>
    <dgm:cxn modelId="{082383B7-E668-492A-8743-C734C7E88B42}" srcId="{3E16A53C-EACE-4EA6-9865-E8845A33B4F2}" destId="{D50A7652-C938-4118-9E6C-DE0B99582037}" srcOrd="0" destOrd="0" parTransId="{F82C0C7C-004C-4E40-810C-E47EE0BBA3B2}" sibTransId="{19E23B33-5569-440C-B771-498BD0ECDA17}"/>
    <dgm:cxn modelId="{2050016D-D137-4D53-83B2-529663F0EB9E}" srcId="{D50A7652-C938-4118-9E6C-DE0B99582037}" destId="{D3FE438E-12B3-42FC-9BB2-3C480BA23624}" srcOrd="1" destOrd="0" parTransId="{412B2183-823E-41E0-B444-B7416B6BF57C}" sibTransId="{0285E18F-4C26-4C0A-A35E-1F176C68BA94}"/>
    <dgm:cxn modelId="{B9CEE454-9BD0-4F28-860C-8640EF6DDD2D}" srcId="{D3FE438E-12B3-42FC-9BB2-3C480BA23624}" destId="{99ABE19E-AA80-4A6B-96DC-C16093386DCF}" srcOrd="0" destOrd="0" parTransId="{B3D1F953-010D-4F53-B7AC-0519A8C0DAB3}" sibTransId="{AF209806-8E4C-4AAF-B27B-D44A00FF0A7D}"/>
    <dgm:cxn modelId="{2264A0E4-DF24-46EC-BC4F-3736561D75B4}" type="presOf" srcId="{CB99ED81-E91F-41FB-87E5-160DBD89E739}" destId="{646040E3-CBE1-4AA6-9C90-A884F77BDD5B}" srcOrd="0" destOrd="0" presId="urn:microsoft.com/office/officeart/2005/8/layout/hierarchy2"/>
    <dgm:cxn modelId="{F208072E-535A-472E-BBE0-6841517720FD}" type="presOf" srcId="{8098FE5D-DD01-46C9-9981-BC4D21EAEAEE}" destId="{519C5BA1-22B6-45B9-B451-ABA221341656}" srcOrd="0" destOrd="0" presId="urn:microsoft.com/office/officeart/2005/8/layout/hierarchy2"/>
    <dgm:cxn modelId="{B23928DA-C3AE-4E6E-8953-42C811A9AD1A}" type="presOf" srcId="{222CD291-9D1A-4F1B-B7FC-26749DAD2AFD}" destId="{7E65CE66-6788-476C-ADE5-75EC4B234A65}" srcOrd="1" destOrd="0" presId="urn:microsoft.com/office/officeart/2005/8/layout/hierarchy2"/>
    <dgm:cxn modelId="{743306C3-2D63-457D-969E-A813A3BBE45A}" type="presOf" srcId="{CFE028D8-7DD5-431E-AFCB-D9841D331AAB}" destId="{C76469B8-AE04-4C5F-A3F7-19F6D9103D84}" srcOrd="0" destOrd="0" presId="urn:microsoft.com/office/officeart/2005/8/layout/hierarchy2"/>
    <dgm:cxn modelId="{EAFA9109-EC5C-40F3-A0D7-2BCE3114BA73}" type="presOf" srcId="{21F9282D-945C-4270-BB90-6BFD29F2A2E8}" destId="{2608F7B8-B2F6-41AB-A043-0B2266A39577}" srcOrd="0" destOrd="0" presId="urn:microsoft.com/office/officeart/2005/8/layout/hierarchy2"/>
    <dgm:cxn modelId="{204F1BAF-39FF-45D9-A15F-C0CA5A78F0A9}" type="presOf" srcId="{D50A7652-C938-4118-9E6C-DE0B99582037}" destId="{1AA83C86-E953-4463-BD4D-A97955937990}" srcOrd="0" destOrd="0" presId="urn:microsoft.com/office/officeart/2005/8/layout/hierarchy2"/>
    <dgm:cxn modelId="{9F5B2189-6580-4F22-A66D-FDCFA790F4F3}" type="presOf" srcId="{CD2766AE-A16E-4769-ADDE-74D18E2F95BF}" destId="{8DC58504-C79D-413A-83DC-FCF867530B67}" srcOrd="1" destOrd="0" presId="urn:microsoft.com/office/officeart/2005/8/layout/hierarchy2"/>
    <dgm:cxn modelId="{54AADF11-A96B-44CE-AC94-F508AEB81F6A}" srcId="{8098FE5D-DD01-46C9-9981-BC4D21EAEAEE}" destId="{2F86F594-9624-4D74-8FDA-4702F5AFAEC5}" srcOrd="0" destOrd="0" parTransId="{CD2766AE-A16E-4769-ADDE-74D18E2F95BF}" sibTransId="{A7AAF727-5122-4A8F-9BD5-BB9F097F3106}"/>
    <dgm:cxn modelId="{040D5B13-C4F8-4755-B1B4-C5F25FFF8E42}" type="presOf" srcId="{CD2766AE-A16E-4769-ADDE-74D18E2F95BF}" destId="{7FE25805-1A00-479D-8658-CFA4E0795E93}" srcOrd="0" destOrd="0" presId="urn:microsoft.com/office/officeart/2005/8/layout/hierarchy2"/>
    <dgm:cxn modelId="{48801F5E-FA47-48DC-A4FC-90C5A464F2A2}" srcId="{B7145769-4720-4312-8C73-8B04FCB27636}" destId="{ACDCE8C2-CC9A-4090-BD8F-B4D03B4FD725}" srcOrd="0" destOrd="0" parTransId="{D69AEF5D-E4A9-4597-9B7B-23A3F4CE45E5}" sibTransId="{FBB594C0-191B-4558-8F8D-72671FE8F80E}"/>
    <dgm:cxn modelId="{17C4AF9E-4359-4DA0-8D1E-D57E9088E6A8}" type="presOf" srcId="{21F9282D-945C-4270-BB90-6BFD29F2A2E8}" destId="{15D9971D-A944-4D32-9C6D-E8DE827F667D}" srcOrd="1" destOrd="0" presId="urn:microsoft.com/office/officeart/2005/8/layout/hierarchy2"/>
    <dgm:cxn modelId="{3E9FF63C-57F6-47D4-8922-898629F5BDF5}" srcId="{D50A7652-C938-4118-9E6C-DE0B99582037}" destId="{B7145769-4720-4312-8C73-8B04FCB27636}" srcOrd="3" destOrd="0" parTransId="{820A1FC0-DCC1-4848-82D6-7767521E17EF}" sibTransId="{4E5475D9-3AED-4DDB-90A5-47AB77210FB5}"/>
    <dgm:cxn modelId="{50D9F165-FC2B-4DEB-AEDC-33377D6EB28C}" srcId="{D50A7652-C938-4118-9E6C-DE0B99582037}" destId="{A69CA8CA-CC1D-4AB4-9974-52F85F00F52E}" srcOrd="2" destOrd="0" parTransId="{CB99ED81-E91F-41FB-87E5-160DBD89E739}" sibTransId="{314BA3A6-11E2-410E-BE76-C914C18E3031}"/>
    <dgm:cxn modelId="{19A5B958-96A0-453C-BE5F-6E9AECE12FFF}" type="presOf" srcId="{820A1FC0-DCC1-4848-82D6-7767521E17EF}" destId="{3766C027-4C21-4EC2-80D6-50E775DAB15A}" srcOrd="0" destOrd="0" presId="urn:microsoft.com/office/officeart/2005/8/layout/hierarchy2"/>
    <dgm:cxn modelId="{C68DE9A2-9300-4356-B021-E4C1839890CB}" type="presOf" srcId="{412B2183-823E-41E0-B444-B7416B6BF57C}" destId="{03E2DAC8-CA58-4A94-9357-D69FB3D11A5C}" srcOrd="0" destOrd="0" presId="urn:microsoft.com/office/officeart/2005/8/layout/hierarchy2"/>
    <dgm:cxn modelId="{D2B2772D-F41E-4A77-88BD-F48986742908}" type="presOf" srcId="{412B2183-823E-41E0-B444-B7416B6BF57C}" destId="{E62B3C8E-17D2-42F5-A59C-F94457BAF01A}" srcOrd="1" destOrd="0" presId="urn:microsoft.com/office/officeart/2005/8/layout/hierarchy2"/>
    <dgm:cxn modelId="{7C3C8181-92CD-4973-80D2-DC85EECC1EE9}" type="presOf" srcId="{D3FE438E-12B3-42FC-9BB2-3C480BA23624}" destId="{CDBA3369-EC43-4454-BB83-A5792E0DE019}" srcOrd="0" destOrd="0" presId="urn:microsoft.com/office/officeart/2005/8/layout/hierarchy2"/>
    <dgm:cxn modelId="{C39200AF-70D5-40EB-ABA6-D1A15481A7A4}" type="presParOf" srcId="{4BC2EE6E-4E23-4122-AFCB-1F6205C0671F}" destId="{CDB9BAE9-C44D-43CB-AD4E-AA86F206C071}" srcOrd="0" destOrd="0" presId="urn:microsoft.com/office/officeart/2005/8/layout/hierarchy2"/>
    <dgm:cxn modelId="{197F9E94-1DE7-4C84-88E3-08C214F3D0EA}" type="presParOf" srcId="{CDB9BAE9-C44D-43CB-AD4E-AA86F206C071}" destId="{1AA83C86-E953-4463-BD4D-A97955937990}" srcOrd="0" destOrd="0" presId="urn:microsoft.com/office/officeart/2005/8/layout/hierarchy2"/>
    <dgm:cxn modelId="{C8129A05-67DC-41B2-9B9A-A8DD0930D78F}" type="presParOf" srcId="{CDB9BAE9-C44D-43CB-AD4E-AA86F206C071}" destId="{4A20C0A2-A50E-4562-B2B4-7B8FD93CA5D3}" srcOrd="1" destOrd="0" presId="urn:microsoft.com/office/officeart/2005/8/layout/hierarchy2"/>
    <dgm:cxn modelId="{2E8FC911-4DB9-4EBA-AEEB-6B80D2B5B5B0}" type="presParOf" srcId="{4A20C0A2-A50E-4562-B2B4-7B8FD93CA5D3}" destId="{92F1655D-65C1-43F9-A579-A5063F55E35F}" srcOrd="0" destOrd="0" presId="urn:microsoft.com/office/officeart/2005/8/layout/hierarchy2"/>
    <dgm:cxn modelId="{E6F7E8FF-1139-42ED-9CEA-8F415EC4B2A4}" type="presParOf" srcId="{92F1655D-65C1-43F9-A579-A5063F55E35F}" destId="{7E65CE66-6788-476C-ADE5-75EC4B234A65}" srcOrd="0" destOrd="0" presId="urn:microsoft.com/office/officeart/2005/8/layout/hierarchy2"/>
    <dgm:cxn modelId="{4B34F6AA-7975-48B5-A343-BF869E559879}" type="presParOf" srcId="{4A20C0A2-A50E-4562-B2B4-7B8FD93CA5D3}" destId="{5E1BC9FD-A029-427D-8693-5A1971C79B04}" srcOrd="1" destOrd="0" presId="urn:microsoft.com/office/officeart/2005/8/layout/hierarchy2"/>
    <dgm:cxn modelId="{1D49D32F-3D59-4DC4-8A8E-CBE8BEF1FD4C}" type="presParOf" srcId="{5E1BC9FD-A029-427D-8693-5A1971C79B04}" destId="{519C5BA1-22B6-45B9-B451-ABA221341656}" srcOrd="0" destOrd="0" presId="urn:microsoft.com/office/officeart/2005/8/layout/hierarchy2"/>
    <dgm:cxn modelId="{FCBE0BEE-DC13-4741-9FF2-FBF20B4E8BBD}" type="presParOf" srcId="{5E1BC9FD-A029-427D-8693-5A1971C79B04}" destId="{7C695E0B-9B00-4E64-9EFC-08F1A364BAC7}" srcOrd="1" destOrd="0" presId="urn:microsoft.com/office/officeart/2005/8/layout/hierarchy2"/>
    <dgm:cxn modelId="{92FE0D49-508D-4255-84DE-2DBC6C03EC0D}" type="presParOf" srcId="{7C695E0B-9B00-4E64-9EFC-08F1A364BAC7}" destId="{7FE25805-1A00-479D-8658-CFA4E0795E93}" srcOrd="0" destOrd="0" presId="urn:microsoft.com/office/officeart/2005/8/layout/hierarchy2"/>
    <dgm:cxn modelId="{48ED2CB6-346D-4C2F-8D74-EEB879EF6547}" type="presParOf" srcId="{7FE25805-1A00-479D-8658-CFA4E0795E93}" destId="{8DC58504-C79D-413A-83DC-FCF867530B67}" srcOrd="0" destOrd="0" presId="urn:microsoft.com/office/officeart/2005/8/layout/hierarchy2"/>
    <dgm:cxn modelId="{C0338B02-F244-4D22-953B-AF392EFE0ACB}" type="presParOf" srcId="{7C695E0B-9B00-4E64-9EFC-08F1A364BAC7}" destId="{19766411-5CC1-4B53-BC9F-3CD2DFB7C3DA}" srcOrd="1" destOrd="0" presId="urn:microsoft.com/office/officeart/2005/8/layout/hierarchy2"/>
    <dgm:cxn modelId="{B544D535-7394-4ADD-9141-0D5F22A189A0}" type="presParOf" srcId="{19766411-5CC1-4B53-BC9F-3CD2DFB7C3DA}" destId="{B2322FF2-8A9D-4DBF-9199-FAF0B3BB4E1C}" srcOrd="0" destOrd="0" presId="urn:microsoft.com/office/officeart/2005/8/layout/hierarchy2"/>
    <dgm:cxn modelId="{0E0EFF24-C997-4F08-8C8F-10A175B9EAA5}" type="presParOf" srcId="{19766411-5CC1-4B53-BC9F-3CD2DFB7C3DA}" destId="{7985B594-62DB-4A0C-B002-E0D917901D13}" srcOrd="1" destOrd="0" presId="urn:microsoft.com/office/officeart/2005/8/layout/hierarchy2"/>
    <dgm:cxn modelId="{83299678-93BB-4609-8968-D48383AA6CAC}" type="presParOf" srcId="{4A20C0A2-A50E-4562-B2B4-7B8FD93CA5D3}" destId="{03E2DAC8-CA58-4A94-9357-D69FB3D11A5C}" srcOrd="2" destOrd="0" presId="urn:microsoft.com/office/officeart/2005/8/layout/hierarchy2"/>
    <dgm:cxn modelId="{D41381B8-44F5-4A6E-BB26-BE62209880B9}" type="presParOf" srcId="{03E2DAC8-CA58-4A94-9357-D69FB3D11A5C}" destId="{E62B3C8E-17D2-42F5-A59C-F94457BAF01A}" srcOrd="0" destOrd="0" presId="urn:microsoft.com/office/officeart/2005/8/layout/hierarchy2"/>
    <dgm:cxn modelId="{059F4E0D-03F3-4719-BEB6-50CA390FC15A}" type="presParOf" srcId="{4A20C0A2-A50E-4562-B2B4-7B8FD93CA5D3}" destId="{CE42BF9A-1236-48D6-9494-A61CA5409BE0}" srcOrd="3" destOrd="0" presId="urn:microsoft.com/office/officeart/2005/8/layout/hierarchy2"/>
    <dgm:cxn modelId="{2A57E81E-EF90-4D05-A975-C86461F6F7D5}" type="presParOf" srcId="{CE42BF9A-1236-48D6-9494-A61CA5409BE0}" destId="{CDBA3369-EC43-4454-BB83-A5792E0DE019}" srcOrd="0" destOrd="0" presId="urn:microsoft.com/office/officeart/2005/8/layout/hierarchy2"/>
    <dgm:cxn modelId="{D5C1B868-E5E3-4A60-BB6E-4309CDF094B0}" type="presParOf" srcId="{CE42BF9A-1236-48D6-9494-A61CA5409BE0}" destId="{116457EB-9A93-4E54-AEC2-DC6E4FA581C0}" srcOrd="1" destOrd="0" presId="urn:microsoft.com/office/officeart/2005/8/layout/hierarchy2"/>
    <dgm:cxn modelId="{3CCAA2CC-8064-4FA6-BD4C-A6359FDB9FA8}" type="presParOf" srcId="{116457EB-9A93-4E54-AEC2-DC6E4FA581C0}" destId="{FB508585-AB59-4B62-A402-00B33BD39239}" srcOrd="0" destOrd="0" presId="urn:microsoft.com/office/officeart/2005/8/layout/hierarchy2"/>
    <dgm:cxn modelId="{D7B53E72-C843-49C1-9E56-C9B0625B7FAC}" type="presParOf" srcId="{FB508585-AB59-4B62-A402-00B33BD39239}" destId="{609F56CD-A367-4CA6-9E06-79D68A9F2779}" srcOrd="0" destOrd="0" presId="urn:microsoft.com/office/officeart/2005/8/layout/hierarchy2"/>
    <dgm:cxn modelId="{92F8DECF-445C-43FF-8983-63DDBF6F3C0B}" type="presParOf" srcId="{116457EB-9A93-4E54-AEC2-DC6E4FA581C0}" destId="{69D5A961-DA25-4652-BD2C-C6097C90DC8C}" srcOrd="1" destOrd="0" presId="urn:microsoft.com/office/officeart/2005/8/layout/hierarchy2"/>
    <dgm:cxn modelId="{4E1A60C3-BC65-4553-BCD0-D535807B1927}" type="presParOf" srcId="{69D5A961-DA25-4652-BD2C-C6097C90DC8C}" destId="{723244A3-9FB0-465D-BEA1-8AD3E24B8B35}" srcOrd="0" destOrd="0" presId="urn:microsoft.com/office/officeart/2005/8/layout/hierarchy2"/>
    <dgm:cxn modelId="{355194DE-1054-415D-BD08-2D1D7C67052F}" type="presParOf" srcId="{69D5A961-DA25-4652-BD2C-C6097C90DC8C}" destId="{A71A7118-E49C-4BB2-A37C-5FA5F85FD8C3}" srcOrd="1" destOrd="0" presId="urn:microsoft.com/office/officeart/2005/8/layout/hierarchy2"/>
    <dgm:cxn modelId="{87C5B851-DDC1-4C96-B43C-D9A85B28F3A9}" type="presParOf" srcId="{4A20C0A2-A50E-4562-B2B4-7B8FD93CA5D3}" destId="{646040E3-CBE1-4AA6-9C90-A884F77BDD5B}" srcOrd="4" destOrd="0" presId="urn:microsoft.com/office/officeart/2005/8/layout/hierarchy2"/>
    <dgm:cxn modelId="{FC0FCDB3-658D-4B01-B2B4-D27C81B645DC}" type="presParOf" srcId="{646040E3-CBE1-4AA6-9C90-A884F77BDD5B}" destId="{0C2D9850-29B2-4282-90F9-F5C482704102}" srcOrd="0" destOrd="0" presId="urn:microsoft.com/office/officeart/2005/8/layout/hierarchy2"/>
    <dgm:cxn modelId="{A75C1385-D804-4FBF-A5B9-9F620137E145}" type="presParOf" srcId="{4A20C0A2-A50E-4562-B2B4-7B8FD93CA5D3}" destId="{A489F087-8C04-4195-95B0-E3348A943A30}" srcOrd="5" destOrd="0" presId="urn:microsoft.com/office/officeart/2005/8/layout/hierarchy2"/>
    <dgm:cxn modelId="{4A5AE351-E20B-451F-BB10-4367A6A1E1E5}" type="presParOf" srcId="{A489F087-8C04-4195-95B0-E3348A943A30}" destId="{6530A421-7C12-4641-B63E-80CE61F8266F}" srcOrd="0" destOrd="0" presId="urn:microsoft.com/office/officeart/2005/8/layout/hierarchy2"/>
    <dgm:cxn modelId="{627B3CA0-24FF-4057-B79C-5C392B01A09C}" type="presParOf" srcId="{A489F087-8C04-4195-95B0-E3348A943A30}" destId="{812F0A6E-B712-4326-8AA6-D29729339BC4}" srcOrd="1" destOrd="0" presId="urn:microsoft.com/office/officeart/2005/8/layout/hierarchy2"/>
    <dgm:cxn modelId="{6A55C014-F701-4029-9D3B-55F3561F7B52}" type="presParOf" srcId="{812F0A6E-B712-4326-8AA6-D29729339BC4}" destId="{2608F7B8-B2F6-41AB-A043-0B2266A39577}" srcOrd="0" destOrd="0" presId="urn:microsoft.com/office/officeart/2005/8/layout/hierarchy2"/>
    <dgm:cxn modelId="{CB2FAE02-FF56-4121-AB7C-D0338D1239B4}" type="presParOf" srcId="{2608F7B8-B2F6-41AB-A043-0B2266A39577}" destId="{15D9971D-A944-4D32-9C6D-E8DE827F667D}" srcOrd="0" destOrd="0" presId="urn:microsoft.com/office/officeart/2005/8/layout/hierarchy2"/>
    <dgm:cxn modelId="{E24C72D9-4E7E-4C0B-99A9-CFE2ABCAC8FD}" type="presParOf" srcId="{812F0A6E-B712-4326-8AA6-D29729339BC4}" destId="{F1D6516A-CAE3-4E22-A021-4E44D9BCFD63}" srcOrd="1" destOrd="0" presId="urn:microsoft.com/office/officeart/2005/8/layout/hierarchy2"/>
    <dgm:cxn modelId="{222FD9FD-D132-4E50-8713-6D211255B0C7}" type="presParOf" srcId="{F1D6516A-CAE3-4E22-A021-4E44D9BCFD63}" destId="{C76469B8-AE04-4C5F-A3F7-19F6D9103D84}" srcOrd="0" destOrd="0" presId="urn:microsoft.com/office/officeart/2005/8/layout/hierarchy2"/>
    <dgm:cxn modelId="{4FC4A379-FD0C-419A-AB13-2502D8B71BB6}" type="presParOf" srcId="{F1D6516A-CAE3-4E22-A021-4E44D9BCFD63}" destId="{1ED6F8F8-6575-4A49-9A6D-B69CD02DFF00}" srcOrd="1" destOrd="0" presId="urn:microsoft.com/office/officeart/2005/8/layout/hierarchy2"/>
    <dgm:cxn modelId="{25BF0E3C-0693-4D0B-9081-09E2748DA1CA}" type="presParOf" srcId="{4A20C0A2-A50E-4562-B2B4-7B8FD93CA5D3}" destId="{3766C027-4C21-4EC2-80D6-50E775DAB15A}" srcOrd="6" destOrd="0" presId="urn:microsoft.com/office/officeart/2005/8/layout/hierarchy2"/>
    <dgm:cxn modelId="{D73A33BE-344A-4B2F-BFD0-CCB17E583396}" type="presParOf" srcId="{3766C027-4C21-4EC2-80D6-50E775DAB15A}" destId="{72C561B9-FDE8-4580-B34B-0DF5B2FE1983}" srcOrd="0" destOrd="0" presId="urn:microsoft.com/office/officeart/2005/8/layout/hierarchy2"/>
    <dgm:cxn modelId="{AEB6ADA2-8536-48C5-B0CE-9F4B163DAFF4}" type="presParOf" srcId="{4A20C0A2-A50E-4562-B2B4-7B8FD93CA5D3}" destId="{A8E84FE3-675F-4D3E-B74A-734C6279EDDF}" srcOrd="7" destOrd="0" presId="urn:microsoft.com/office/officeart/2005/8/layout/hierarchy2"/>
    <dgm:cxn modelId="{4F51B948-B020-4DE5-A5BD-5647282F47CA}" type="presParOf" srcId="{A8E84FE3-675F-4D3E-B74A-734C6279EDDF}" destId="{9A437154-DE6F-44F9-861E-C6AB9F99CB35}" srcOrd="0" destOrd="0" presId="urn:microsoft.com/office/officeart/2005/8/layout/hierarchy2"/>
    <dgm:cxn modelId="{6A9F5F35-F9DA-457C-B201-7BCECD27B9EA}" type="presParOf" srcId="{A8E84FE3-675F-4D3E-B74A-734C6279EDDF}" destId="{41EA8018-3865-4743-8164-128A2C031586}" srcOrd="1" destOrd="0" presId="urn:microsoft.com/office/officeart/2005/8/layout/hierarchy2"/>
    <dgm:cxn modelId="{6BBDF9A2-BDB8-4EC5-B5E7-29A1E6A70DB9}" type="presParOf" srcId="{41EA8018-3865-4743-8164-128A2C031586}" destId="{44A76C02-931F-4CCC-8C5D-71C259C2AB29}" srcOrd="0" destOrd="0" presId="urn:microsoft.com/office/officeart/2005/8/layout/hierarchy2"/>
    <dgm:cxn modelId="{76AFA55D-2638-4BF0-9D7D-7EB94A7B2F5A}" type="presParOf" srcId="{44A76C02-931F-4CCC-8C5D-71C259C2AB29}" destId="{4A2FDF10-4EE3-49A9-85F2-37AA9D66BC70}" srcOrd="0" destOrd="0" presId="urn:microsoft.com/office/officeart/2005/8/layout/hierarchy2"/>
    <dgm:cxn modelId="{0A3107BE-0058-4D11-891B-0A3D9A73E763}" type="presParOf" srcId="{41EA8018-3865-4743-8164-128A2C031586}" destId="{362CA807-06AC-4E82-BAC4-DA10E5F21F81}" srcOrd="1" destOrd="0" presId="urn:microsoft.com/office/officeart/2005/8/layout/hierarchy2"/>
    <dgm:cxn modelId="{8DB770C0-8677-4BDD-9007-E673CF9CFD58}" type="presParOf" srcId="{362CA807-06AC-4E82-BAC4-DA10E5F21F81}" destId="{0B115E3B-9380-4014-8099-7E63264F9E80}" srcOrd="0" destOrd="0" presId="urn:microsoft.com/office/officeart/2005/8/layout/hierarchy2"/>
    <dgm:cxn modelId="{9FF4EC1A-57C2-4D50-81E5-08304430D9A3}" type="presParOf" srcId="{362CA807-06AC-4E82-BAC4-DA10E5F21F81}" destId="{A7EC0CD6-1F38-4FE2-9B2F-8FF320CEF40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B94B22-53F4-484E-90D4-DDD786B41B8F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2E2C07C-A150-4EF7-B158-F69F21CA841B}">
      <dgm:prSet phldrT="[Text]" custT="1"/>
      <dgm:spPr/>
      <dgm:t>
        <a:bodyPr/>
        <a:lstStyle/>
        <a:p>
          <a:r>
            <a:rPr lang="en-GB" sz="2000" dirty="0" smtClean="0">
              <a:latin typeface="+mn-lt"/>
            </a:rPr>
            <a:t>Modal verbs give the readers information about the degree of obligation or certainty involved in the action.</a:t>
          </a:r>
          <a:endParaRPr lang="en-US" sz="2000" dirty="0">
            <a:latin typeface="+mn-lt"/>
          </a:endParaRPr>
        </a:p>
      </dgm:t>
    </dgm:pt>
    <dgm:pt modelId="{24A1AE8C-2DA4-4FAA-921D-78D2484A63E9}" type="parTrans" cxnId="{567D275D-37A1-4509-96AA-F9859EAECBFC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EEA1B118-93D3-4070-98FB-519F700ACC04}" type="sibTrans" cxnId="{567D275D-37A1-4509-96AA-F9859EAECBFC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CC6DD5EC-B0A5-45FC-A29D-39840C364480}">
      <dgm:prSet phldrT="[Text]" custT="1"/>
      <dgm:spPr/>
      <dgm:t>
        <a:bodyPr/>
        <a:lstStyle/>
        <a:p>
          <a:r>
            <a:rPr lang="en-GB" sz="2000" dirty="0" smtClean="0">
              <a:latin typeface="+mn-lt"/>
            </a:rPr>
            <a:t>Modality can be demonstrated through careful word choice and may include selective use of verbs, adverbs, adjectives, or nouns to heighten/strengthen or weaken/lessen potency.</a:t>
          </a:r>
          <a:endParaRPr lang="en-US" sz="2000" dirty="0">
            <a:latin typeface="+mn-lt"/>
          </a:endParaRPr>
        </a:p>
      </dgm:t>
    </dgm:pt>
    <dgm:pt modelId="{57D63E95-DBD5-4A4D-A9AB-A5AAFF0E6F26}" type="parTrans" cxnId="{7920F669-B0F9-47DB-880C-C8817F6B78AA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44AC9BC0-D1E7-4FC1-AE15-2D45DFC44A18}" type="sibTrans" cxnId="{7920F669-B0F9-47DB-880C-C8817F6B78AA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6E306918-03A1-42E7-B924-EFDD7860B627}">
      <dgm:prSet phldrT="[Text]" custT="1"/>
      <dgm:spPr/>
      <dgm:t>
        <a:bodyPr/>
        <a:lstStyle/>
        <a:p>
          <a:r>
            <a:rPr lang="en-GB" sz="2000" dirty="0" smtClean="0">
              <a:latin typeface="+mn-lt"/>
            </a:rPr>
            <a:t>Low modality shows less certainty, obligation, probability, importance, frequency, extent, intensity, confidence, or emphasis. </a:t>
          </a:r>
          <a:endParaRPr lang="en-US" sz="2000" dirty="0">
            <a:latin typeface="+mn-lt"/>
          </a:endParaRPr>
        </a:p>
      </dgm:t>
    </dgm:pt>
    <dgm:pt modelId="{93F37AAF-3DE4-4079-B6EC-53278D1269EE}" type="parTrans" cxnId="{8B2B51D6-9E6A-47DC-85A9-E6A70C176B62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9000A024-FC23-4847-82CD-8CF9DC532D36}" type="sibTrans" cxnId="{8B2B51D6-9E6A-47DC-85A9-E6A70C176B62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466FDCBE-CDB9-4660-97D4-C98C90F046DB}">
      <dgm:prSet custT="1"/>
      <dgm:spPr/>
      <dgm:t>
        <a:bodyPr/>
        <a:lstStyle/>
        <a:p>
          <a:r>
            <a:rPr lang="en-GB" sz="2000" dirty="0" smtClean="0">
              <a:latin typeface="+mn-lt"/>
            </a:rPr>
            <a:t>High modality shows a high </a:t>
          </a:r>
          <a:r>
            <a:rPr lang="en-US" sz="2000" dirty="0" smtClean="0">
              <a:latin typeface="+mn-lt"/>
            </a:rPr>
            <a:t>degree of these.</a:t>
          </a:r>
          <a:endParaRPr lang="en-US" sz="2000" dirty="0">
            <a:latin typeface="+mn-lt"/>
          </a:endParaRPr>
        </a:p>
      </dgm:t>
    </dgm:pt>
    <dgm:pt modelId="{552292B1-A821-4847-AE7E-60FE0971CEFB}" type="parTrans" cxnId="{D3B538A2-7F21-4BBA-8C63-E5CE5026C83E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737BF5A0-31CB-4DB0-8C55-E9898055B3B4}" type="sibTrans" cxnId="{D3B538A2-7F21-4BBA-8C63-E5CE5026C83E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6112645A-92B0-4E6F-BC6F-9ACFBC889C0D}" type="pres">
      <dgm:prSet presAssocID="{DBB94B22-53F4-484E-90D4-DDD786B41B8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66C2FD-9F4A-4C5E-8E72-B4E360F2C076}" type="pres">
      <dgm:prSet presAssocID="{E2E2C07C-A150-4EF7-B158-F69F21CA841B}" presName="parentLin" presStyleCnt="0"/>
      <dgm:spPr/>
    </dgm:pt>
    <dgm:pt modelId="{69C42DA4-B289-4301-806F-E9DDD08526CD}" type="pres">
      <dgm:prSet presAssocID="{E2E2C07C-A150-4EF7-B158-F69F21CA841B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C8488F47-74D1-4B85-AD5E-28589CC43A21}" type="pres">
      <dgm:prSet presAssocID="{E2E2C07C-A150-4EF7-B158-F69F21CA841B}" presName="parentText" presStyleLbl="node1" presStyleIdx="0" presStyleCnt="4" custScaleX="11001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46A0F9-57D0-4DF9-B5DE-96E1C24E7670}" type="pres">
      <dgm:prSet presAssocID="{E2E2C07C-A150-4EF7-B158-F69F21CA841B}" presName="negativeSpace" presStyleCnt="0"/>
      <dgm:spPr/>
    </dgm:pt>
    <dgm:pt modelId="{2C9044D4-4ECE-4BC5-ABBF-700B24D9306B}" type="pres">
      <dgm:prSet presAssocID="{E2E2C07C-A150-4EF7-B158-F69F21CA841B}" presName="childText" presStyleLbl="conFgAcc1" presStyleIdx="0" presStyleCnt="4">
        <dgm:presLayoutVars>
          <dgm:bulletEnabled val="1"/>
        </dgm:presLayoutVars>
      </dgm:prSet>
      <dgm:spPr/>
    </dgm:pt>
    <dgm:pt modelId="{82981DF7-EEB3-499A-8E7B-029C21D1BFD6}" type="pres">
      <dgm:prSet presAssocID="{EEA1B118-93D3-4070-98FB-519F700ACC04}" presName="spaceBetweenRectangles" presStyleCnt="0"/>
      <dgm:spPr/>
    </dgm:pt>
    <dgm:pt modelId="{C99703FE-C10A-463D-AC52-14AF3753BB25}" type="pres">
      <dgm:prSet presAssocID="{CC6DD5EC-B0A5-45FC-A29D-39840C364480}" presName="parentLin" presStyleCnt="0"/>
      <dgm:spPr/>
    </dgm:pt>
    <dgm:pt modelId="{36ED6554-0AEB-4CA7-B08E-8DE139D1B07C}" type="pres">
      <dgm:prSet presAssocID="{CC6DD5EC-B0A5-45FC-A29D-39840C364480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6D4E720E-0150-4659-A8AC-9CFBADB62B72}" type="pres">
      <dgm:prSet presAssocID="{CC6DD5EC-B0A5-45FC-A29D-39840C364480}" presName="parentText" presStyleLbl="node1" presStyleIdx="1" presStyleCnt="4" custScaleX="117898" custScaleY="1236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7F0956-3B36-42B1-93B2-9EDA29D85270}" type="pres">
      <dgm:prSet presAssocID="{CC6DD5EC-B0A5-45FC-A29D-39840C364480}" presName="negativeSpace" presStyleCnt="0"/>
      <dgm:spPr/>
    </dgm:pt>
    <dgm:pt modelId="{4DD99336-AB77-4C69-9003-556DF95085E2}" type="pres">
      <dgm:prSet presAssocID="{CC6DD5EC-B0A5-45FC-A29D-39840C364480}" presName="childText" presStyleLbl="conFgAcc1" presStyleIdx="1" presStyleCnt="4">
        <dgm:presLayoutVars>
          <dgm:bulletEnabled val="1"/>
        </dgm:presLayoutVars>
      </dgm:prSet>
      <dgm:spPr/>
    </dgm:pt>
    <dgm:pt modelId="{CC8FF203-23B7-4875-A559-680EE9B1F2EF}" type="pres">
      <dgm:prSet presAssocID="{44AC9BC0-D1E7-4FC1-AE15-2D45DFC44A18}" presName="spaceBetweenRectangles" presStyleCnt="0"/>
      <dgm:spPr/>
    </dgm:pt>
    <dgm:pt modelId="{45020F5A-758C-42AE-807F-EA77D2FF9844}" type="pres">
      <dgm:prSet presAssocID="{6E306918-03A1-42E7-B924-EFDD7860B627}" presName="parentLin" presStyleCnt="0"/>
      <dgm:spPr/>
    </dgm:pt>
    <dgm:pt modelId="{5FA36676-955B-41A9-BE62-002FC408F5CA}" type="pres">
      <dgm:prSet presAssocID="{6E306918-03A1-42E7-B924-EFDD7860B627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E6D57AAE-510C-4DBE-BA80-91E1FAC35905}" type="pres">
      <dgm:prSet presAssocID="{6E306918-03A1-42E7-B924-EFDD7860B627}" presName="parentText" presStyleLbl="node1" presStyleIdx="2" presStyleCnt="4" custScaleX="13415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26E4A2-581A-4AF7-B465-1EC66883A08C}" type="pres">
      <dgm:prSet presAssocID="{6E306918-03A1-42E7-B924-EFDD7860B627}" presName="negativeSpace" presStyleCnt="0"/>
      <dgm:spPr/>
    </dgm:pt>
    <dgm:pt modelId="{01370546-53E4-4A2F-B991-3BFAFB883302}" type="pres">
      <dgm:prSet presAssocID="{6E306918-03A1-42E7-B924-EFDD7860B627}" presName="childText" presStyleLbl="conFgAcc1" presStyleIdx="2" presStyleCnt="4">
        <dgm:presLayoutVars>
          <dgm:bulletEnabled val="1"/>
        </dgm:presLayoutVars>
      </dgm:prSet>
      <dgm:spPr/>
    </dgm:pt>
    <dgm:pt modelId="{7429EA71-263C-4012-A55A-68A4BC06C2A6}" type="pres">
      <dgm:prSet presAssocID="{9000A024-FC23-4847-82CD-8CF9DC532D36}" presName="spaceBetweenRectangles" presStyleCnt="0"/>
      <dgm:spPr/>
    </dgm:pt>
    <dgm:pt modelId="{31CC38A6-439A-4E25-995D-31B4087AD8BC}" type="pres">
      <dgm:prSet presAssocID="{466FDCBE-CDB9-4660-97D4-C98C90F046DB}" presName="parentLin" presStyleCnt="0"/>
      <dgm:spPr/>
    </dgm:pt>
    <dgm:pt modelId="{5430B702-5CD0-42D2-8832-60A90EAFA934}" type="pres">
      <dgm:prSet presAssocID="{466FDCBE-CDB9-4660-97D4-C98C90F046DB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05C31985-F0D8-4AA5-B5C1-7924C0A02293}" type="pres">
      <dgm:prSet presAssocID="{466FDCBE-CDB9-4660-97D4-C98C90F046D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EB368-2D77-459D-BAD0-6DAC1AF42F7E}" type="pres">
      <dgm:prSet presAssocID="{466FDCBE-CDB9-4660-97D4-C98C90F046DB}" presName="negativeSpace" presStyleCnt="0"/>
      <dgm:spPr/>
    </dgm:pt>
    <dgm:pt modelId="{4EA2B5BB-62C1-4666-9BF4-367AC9456503}" type="pres">
      <dgm:prSet presAssocID="{466FDCBE-CDB9-4660-97D4-C98C90F046D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908BA90-D31A-4EE4-8C37-79C5A05C829C}" type="presOf" srcId="{CC6DD5EC-B0A5-45FC-A29D-39840C364480}" destId="{36ED6554-0AEB-4CA7-B08E-8DE139D1B07C}" srcOrd="0" destOrd="0" presId="urn:microsoft.com/office/officeart/2005/8/layout/list1"/>
    <dgm:cxn modelId="{40388EBD-0B39-4FDC-A7F3-1055F8119693}" type="presOf" srcId="{466FDCBE-CDB9-4660-97D4-C98C90F046DB}" destId="{05C31985-F0D8-4AA5-B5C1-7924C0A02293}" srcOrd="1" destOrd="0" presId="urn:microsoft.com/office/officeart/2005/8/layout/list1"/>
    <dgm:cxn modelId="{6F86349F-6275-43F5-B39C-E99205FC5734}" type="presOf" srcId="{CC6DD5EC-B0A5-45FC-A29D-39840C364480}" destId="{6D4E720E-0150-4659-A8AC-9CFBADB62B72}" srcOrd="1" destOrd="0" presId="urn:microsoft.com/office/officeart/2005/8/layout/list1"/>
    <dgm:cxn modelId="{DDC6DE09-8562-41D5-A4A7-D24F0C30AC29}" type="presOf" srcId="{6E306918-03A1-42E7-B924-EFDD7860B627}" destId="{5FA36676-955B-41A9-BE62-002FC408F5CA}" srcOrd="0" destOrd="0" presId="urn:microsoft.com/office/officeart/2005/8/layout/list1"/>
    <dgm:cxn modelId="{D4D98C2C-BBD8-447D-87FF-A75559D3284D}" type="presOf" srcId="{DBB94B22-53F4-484E-90D4-DDD786B41B8F}" destId="{6112645A-92B0-4E6F-BC6F-9ACFBC889C0D}" srcOrd="0" destOrd="0" presId="urn:microsoft.com/office/officeart/2005/8/layout/list1"/>
    <dgm:cxn modelId="{8B2B51D6-9E6A-47DC-85A9-E6A70C176B62}" srcId="{DBB94B22-53F4-484E-90D4-DDD786B41B8F}" destId="{6E306918-03A1-42E7-B924-EFDD7860B627}" srcOrd="2" destOrd="0" parTransId="{93F37AAF-3DE4-4079-B6EC-53278D1269EE}" sibTransId="{9000A024-FC23-4847-82CD-8CF9DC532D36}"/>
    <dgm:cxn modelId="{7A9B55F3-F0DD-4610-B122-1B092844ED9A}" type="presOf" srcId="{E2E2C07C-A150-4EF7-B158-F69F21CA841B}" destId="{C8488F47-74D1-4B85-AD5E-28589CC43A21}" srcOrd="1" destOrd="0" presId="urn:microsoft.com/office/officeart/2005/8/layout/list1"/>
    <dgm:cxn modelId="{7920F669-B0F9-47DB-880C-C8817F6B78AA}" srcId="{DBB94B22-53F4-484E-90D4-DDD786B41B8F}" destId="{CC6DD5EC-B0A5-45FC-A29D-39840C364480}" srcOrd="1" destOrd="0" parTransId="{57D63E95-DBD5-4A4D-A9AB-A5AAFF0E6F26}" sibTransId="{44AC9BC0-D1E7-4FC1-AE15-2D45DFC44A18}"/>
    <dgm:cxn modelId="{28E58148-9CC6-4C06-B7FA-F010975DBA67}" type="presOf" srcId="{466FDCBE-CDB9-4660-97D4-C98C90F046DB}" destId="{5430B702-5CD0-42D2-8832-60A90EAFA934}" srcOrd="0" destOrd="0" presId="urn:microsoft.com/office/officeart/2005/8/layout/list1"/>
    <dgm:cxn modelId="{2F7B157B-6734-4AB6-A2F0-9956821E67BC}" type="presOf" srcId="{E2E2C07C-A150-4EF7-B158-F69F21CA841B}" destId="{69C42DA4-B289-4301-806F-E9DDD08526CD}" srcOrd="0" destOrd="0" presId="urn:microsoft.com/office/officeart/2005/8/layout/list1"/>
    <dgm:cxn modelId="{D3B538A2-7F21-4BBA-8C63-E5CE5026C83E}" srcId="{DBB94B22-53F4-484E-90D4-DDD786B41B8F}" destId="{466FDCBE-CDB9-4660-97D4-C98C90F046DB}" srcOrd="3" destOrd="0" parTransId="{552292B1-A821-4847-AE7E-60FE0971CEFB}" sibTransId="{737BF5A0-31CB-4DB0-8C55-E9898055B3B4}"/>
    <dgm:cxn modelId="{67D2BC5D-AC6C-4DEA-ACD2-E802494A1406}" type="presOf" srcId="{6E306918-03A1-42E7-B924-EFDD7860B627}" destId="{E6D57AAE-510C-4DBE-BA80-91E1FAC35905}" srcOrd="1" destOrd="0" presId="urn:microsoft.com/office/officeart/2005/8/layout/list1"/>
    <dgm:cxn modelId="{567D275D-37A1-4509-96AA-F9859EAECBFC}" srcId="{DBB94B22-53F4-484E-90D4-DDD786B41B8F}" destId="{E2E2C07C-A150-4EF7-B158-F69F21CA841B}" srcOrd="0" destOrd="0" parTransId="{24A1AE8C-2DA4-4FAA-921D-78D2484A63E9}" sibTransId="{EEA1B118-93D3-4070-98FB-519F700ACC04}"/>
    <dgm:cxn modelId="{EEBFCA8F-0C15-42EC-BB89-8FEE6D81FC4E}" type="presParOf" srcId="{6112645A-92B0-4E6F-BC6F-9ACFBC889C0D}" destId="{2466C2FD-9F4A-4C5E-8E72-B4E360F2C076}" srcOrd="0" destOrd="0" presId="urn:microsoft.com/office/officeart/2005/8/layout/list1"/>
    <dgm:cxn modelId="{2A66FFB4-613B-4533-A172-ECAFF5099C0F}" type="presParOf" srcId="{2466C2FD-9F4A-4C5E-8E72-B4E360F2C076}" destId="{69C42DA4-B289-4301-806F-E9DDD08526CD}" srcOrd="0" destOrd="0" presId="urn:microsoft.com/office/officeart/2005/8/layout/list1"/>
    <dgm:cxn modelId="{11D7B505-33A5-40BE-B56D-26DD95C16F6C}" type="presParOf" srcId="{2466C2FD-9F4A-4C5E-8E72-B4E360F2C076}" destId="{C8488F47-74D1-4B85-AD5E-28589CC43A21}" srcOrd="1" destOrd="0" presId="urn:microsoft.com/office/officeart/2005/8/layout/list1"/>
    <dgm:cxn modelId="{EB4920D2-94E6-4579-9896-89BAFFC485EC}" type="presParOf" srcId="{6112645A-92B0-4E6F-BC6F-9ACFBC889C0D}" destId="{5F46A0F9-57D0-4DF9-B5DE-96E1C24E7670}" srcOrd="1" destOrd="0" presId="urn:microsoft.com/office/officeart/2005/8/layout/list1"/>
    <dgm:cxn modelId="{12B881BC-DD11-4F80-BD19-581587BE9660}" type="presParOf" srcId="{6112645A-92B0-4E6F-BC6F-9ACFBC889C0D}" destId="{2C9044D4-4ECE-4BC5-ABBF-700B24D9306B}" srcOrd="2" destOrd="0" presId="urn:microsoft.com/office/officeart/2005/8/layout/list1"/>
    <dgm:cxn modelId="{0A811E93-4547-47F6-9AF2-9D5E704B8D59}" type="presParOf" srcId="{6112645A-92B0-4E6F-BC6F-9ACFBC889C0D}" destId="{82981DF7-EEB3-499A-8E7B-029C21D1BFD6}" srcOrd="3" destOrd="0" presId="urn:microsoft.com/office/officeart/2005/8/layout/list1"/>
    <dgm:cxn modelId="{2BAA0998-460F-4FB8-9778-B9A0DB00A861}" type="presParOf" srcId="{6112645A-92B0-4E6F-BC6F-9ACFBC889C0D}" destId="{C99703FE-C10A-463D-AC52-14AF3753BB25}" srcOrd="4" destOrd="0" presId="urn:microsoft.com/office/officeart/2005/8/layout/list1"/>
    <dgm:cxn modelId="{964BDE39-535D-4948-8893-FE3785226F71}" type="presParOf" srcId="{C99703FE-C10A-463D-AC52-14AF3753BB25}" destId="{36ED6554-0AEB-4CA7-B08E-8DE139D1B07C}" srcOrd="0" destOrd="0" presId="urn:microsoft.com/office/officeart/2005/8/layout/list1"/>
    <dgm:cxn modelId="{135AFBAF-7043-4D6A-B85C-D3FBD7F3D2EA}" type="presParOf" srcId="{C99703FE-C10A-463D-AC52-14AF3753BB25}" destId="{6D4E720E-0150-4659-A8AC-9CFBADB62B72}" srcOrd="1" destOrd="0" presId="urn:microsoft.com/office/officeart/2005/8/layout/list1"/>
    <dgm:cxn modelId="{D7463D4C-5F7F-47E7-A130-980CF9A21534}" type="presParOf" srcId="{6112645A-92B0-4E6F-BC6F-9ACFBC889C0D}" destId="{167F0956-3B36-42B1-93B2-9EDA29D85270}" srcOrd="5" destOrd="0" presId="urn:microsoft.com/office/officeart/2005/8/layout/list1"/>
    <dgm:cxn modelId="{5C3C3DCB-11C3-4F03-B93D-5EFB76A36A11}" type="presParOf" srcId="{6112645A-92B0-4E6F-BC6F-9ACFBC889C0D}" destId="{4DD99336-AB77-4C69-9003-556DF95085E2}" srcOrd="6" destOrd="0" presId="urn:microsoft.com/office/officeart/2005/8/layout/list1"/>
    <dgm:cxn modelId="{8A48C87F-774D-4761-8FA7-388D8726F54C}" type="presParOf" srcId="{6112645A-92B0-4E6F-BC6F-9ACFBC889C0D}" destId="{CC8FF203-23B7-4875-A559-680EE9B1F2EF}" srcOrd="7" destOrd="0" presId="urn:microsoft.com/office/officeart/2005/8/layout/list1"/>
    <dgm:cxn modelId="{2ACBD9F1-92A0-442D-9F0C-194359C665A5}" type="presParOf" srcId="{6112645A-92B0-4E6F-BC6F-9ACFBC889C0D}" destId="{45020F5A-758C-42AE-807F-EA77D2FF9844}" srcOrd="8" destOrd="0" presId="urn:microsoft.com/office/officeart/2005/8/layout/list1"/>
    <dgm:cxn modelId="{96A69675-83BF-4D83-9CB0-59636D3537FF}" type="presParOf" srcId="{45020F5A-758C-42AE-807F-EA77D2FF9844}" destId="{5FA36676-955B-41A9-BE62-002FC408F5CA}" srcOrd="0" destOrd="0" presId="urn:microsoft.com/office/officeart/2005/8/layout/list1"/>
    <dgm:cxn modelId="{E10697B5-DF43-4666-8102-4E14362A0828}" type="presParOf" srcId="{45020F5A-758C-42AE-807F-EA77D2FF9844}" destId="{E6D57AAE-510C-4DBE-BA80-91E1FAC35905}" srcOrd="1" destOrd="0" presId="urn:microsoft.com/office/officeart/2005/8/layout/list1"/>
    <dgm:cxn modelId="{D4E45E97-F5B3-4E0B-9E84-A6FC280632C6}" type="presParOf" srcId="{6112645A-92B0-4E6F-BC6F-9ACFBC889C0D}" destId="{1526E4A2-581A-4AF7-B465-1EC66883A08C}" srcOrd="9" destOrd="0" presId="urn:microsoft.com/office/officeart/2005/8/layout/list1"/>
    <dgm:cxn modelId="{96A13E11-C2A3-4F87-B264-0FECE4CA21EB}" type="presParOf" srcId="{6112645A-92B0-4E6F-BC6F-9ACFBC889C0D}" destId="{01370546-53E4-4A2F-B991-3BFAFB883302}" srcOrd="10" destOrd="0" presId="urn:microsoft.com/office/officeart/2005/8/layout/list1"/>
    <dgm:cxn modelId="{4D525FC9-E557-4031-B98B-80A9B961AB0A}" type="presParOf" srcId="{6112645A-92B0-4E6F-BC6F-9ACFBC889C0D}" destId="{7429EA71-263C-4012-A55A-68A4BC06C2A6}" srcOrd="11" destOrd="0" presId="urn:microsoft.com/office/officeart/2005/8/layout/list1"/>
    <dgm:cxn modelId="{47E0C9AA-E611-42F5-AE88-8384FB540146}" type="presParOf" srcId="{6112645A-92B0-4E6F-BC6F-9ACFBC889C0D}" destId="{31CC38A6-439A-4E25-995D-31B4087AD8BC}" srcOrd="12" destOrd="0" presId="urn:microsoft.com/office/officeart/2005/8/layout/list1"/>
    <dgm:cxn modelId="{FDEDECEF-8E3A-4FA7-BC3D-A99811CE463F}" type="presParOf" srcId="{31CC38A6-439A-4E25-995D-31B4087AD8BC}" destId="{5430B702-5CD0-42D2-8832-60A90EAFA934}" srcOrd="0" destOrd="0" presId="urn:microsoft.com/office/officeart/2005/8/layout/list1"/>
    <dgm:cxn modelId="{7BD27BC5-8246-48FF-A83A-D8B2CCEFD9A0}" type="presParOf" srcId="{31CC38A6-439A-4E25-995D-31B4087AD8BC}" destId="{05C31985-F0D8-4AA5-B5C1-7924C0A02293}" srcOrd="1" destOrd="0" presId="urn:microsoft.com/office/officeart/2005/8/layout/list1"/>
    <dgm:cxn modelId="{9321AF84-A4E5-44A3-8691-3902D7750514}" type="presParOf" srcId="{6112645A-92B0-4E6F-BC6F-9ACFBC889C0D}" destId="{074EB368-2D77-459D-BAD0-6DAC1AF42F7E}" srcOrd="13" destOrd="0" presId="urn:microsoft.com/office/officeart/2005/8/layout/list1"/>
    <dgm:cxn modelId="{0BFC4DBF-8352-4082-B15F-8065CD20332F}" type="presParOf" srcId="{6112645A-92B0-4E6F-BC6F-9ACFBC889C0D}" destId="{4EA2B5BB-62C1-4666-9BF4-367AC945650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BC07DB-1329-4763-B997-DC557C25F41F}">
      <dsp:nvSpPr>
        <dsp:cNvPr id="0" name=""/>
        <dsp:cNvSpPr/>
      </dsp:nvSpPr>
      <dsp:spPr>
        <a:xfrm>
          <a:off x="-4730444" y="-725100"/>
          <a:ext cx="5634503" cy="5634503"/>
        </a:xfrm>
        <a:prstGeom prst="blockArc">
          <a:avLst>
            <a:gd name="adj1" fmla="val 18900000"/>
            <a:gd name="adj2" fmla="val 2700000"/>
            <a:gd name="adj3" fmla="val 383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F32A6F-B946-4E4D-A65A-741F7B178AA5}">
      <dsp:nvSpPr>
        <dsp:cNvPr id="0" name=""/>
        <dsp:cNvSpPr/>
      </dsp:nvSpPr>
      <dsp:spPr>
        <a:xfrm>
          <a:off x="473482" y="321689"/>
          <a:ext cx="8173815" cy="64371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094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n-lt"/>
            </a:rPr>
            <a:t>A discussion text is an argumentative text that contains the pros and cons objectively.</a:t>
          </a:r>
          <a:endParaRPr lang="en-US" sz="2000" kern="1200" dirty="0">
            <a:latin typeface="+mn-lt"/>
          </a:endParaRPr>
        </a:p>
      </dsp:txBody>
      <dsp:txXfrm>
        <a:off x="473482" y="321689"/>
        <a:ext cx="8173815" cy="643713"/>
      </dsp:txXfrm>
    </dsp:sp>
    <dsp:sp modelId="{12DE327F-F7E1-4BF9-95F8-C151960D6F81}">
      <dsp:nvSpPr>
        <dsp:cNvPr id="0" name=""/>
        <dsp:cNvSpPr/>
      </dsp:nvSpPr>
      <dsp:spPr>
        <a:xfrm>
          <a:off x="71162" y="241225"/>
          <a:ext cx="804641" cy="8046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6CB080-73E5-4C4B-8B65-A4084F831ED2}">
      <dsp:nvSpPr>
        <dsp:cNvPr id="0" name=""/>
        <dsp:cNvSpPr/>
      </dsp:nvSpPr>
      <dsp:spPr>
        <a:xfrm>
          <a:off x="842538" y="1167863"/>
          <a:ext cx="7804759" cy="882839"/>
        </a:xfrm>
        <a:prstGeom prst="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094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n-lt"/>
            </a:rPr>
            <a:t>The communicative purpose of a discussion text is to present a problem or issue from at least two points of view, before arriving at a conclusion or recommendation. </a:t>
          </a:r>
          <a:endParaRPr lang="en-US" sz="2000" kern="1200" dirty="0">
            <a:latin typeface="+mn-lt"/>
          </a:endParaRPr>
        </a:p>
      </dsp:txBody>
      <dsp:txXfrm>
        <a:off x="842538" y="1167863"/>
        <a:ext cx="7804759" cy="882839"/>
      </dsp:txXfrm>
    </dsp:sp>
    <dsp:sp modelId="{BE9E44ED-6D50-413D-9754-ACF044EA40B4}">
      <dsp:nvSpPr>
        <dsp:cNvPr id="0" name=""/>
        <dsp:cNvSpPr/>
      </dsp:nvSpPr>
      <dsp:spPr>
        <a:xfrm>
          <a:off x="440217" y="1206962"/>
          <a:ext cx="804641" cy="8046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903533"/>
              <a:satOff val="33333"/>
              <a:lumOff val="-4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964FCC-5EAC-4F38-9550-BE4DD38C9FC9}">
      <dsp:nvSpPr>
        <dsp:cNvPr id="0" name=""/>
        <dsp:cNvSpPr/>
      </dsp:nvSpPr>
      <dsp:spPr>
        <a:xfrm>
          <a:off x="842538" y="2108736"/>
          <a:ext cx="7804759" cy="932566"/>
        </a:xfrm>
        <a:prstGeom prst="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094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n-lt"/>
            </a:rPr>
            <a:t>An issue is presented with information and explanation of some opinions of experts in their field: usually the opinions presented are contradictory (pros and cons). </a:t>
          </a:r>
          <a:endParaRPr lang="en-US" sz="2000" kern="1200" dirty="0">
            <a:latin typeface="+mn-lt"/>
          </a:endParaRPr>
        </a:p>
      </dsp:txBody>
      <dsp:txXfrm>
        <a:off x="842538" y="2108736"/>
        <a:ext cx="7804759" cy="932566"/>
      </dsp:txXfrm>
    </dsp:sp>
    <dsp:sp modelId="{AE8A7A39-CDE3-4D70-B6CB-382B40218AFE}">
      <dsp:nvSpPr>
        <dsp:cNvPr id="0" name=""/>
        <dsp:cNvSpPr/>
      </dsp:nvSpPr>
      <dsp:spPr>
        <a:xfrm>
          <a:off x="440217" y="2172699"/>
          <a:ext cx="804641" cy="8046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807066"/>
              <a:satOff val="66667"/>
              <a:lumOff val="-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1BCB5F-D1B5-4050-885D-6AC39A3F8DE0}">
      <dsp:nvSpPr>
        <dsp:cNvPr id="0" name=""/>
        <dsp:cNvSpPr/>
      </dsp:nvSpPr>
      <dsp:spPr>
        <a:xfrm>
          <a:off x="473482" y="3218900"/>
          <a:ext cx="8173815" cy="643713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094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n-lt"/>
            </a:rPr>
            <a:t>Discussion text can be in the form of seminar material and discourse related to controversial issues.</a:t>
          </a:r>
          <a:endParaRPr lang="en-US" sz="2000" kern="1200" dirty="0">
            <a:latin typeface="+mn-lt"/>
          </a:endParaRPr>
        </a:p>
      </dsp:txBody>
      <dsp:txXfrm>
        <a:off x="473482" y="3218900"/>
        <a:ext cx="8173815" cy="643713"/>
      </dsp:txXfrm>
    </dsp:sp>
    <dsp:sp modelId="{1B32D0A8-7A8B-478B-A128-635A3F30ADF4}">
      <dsp:nvSpPr>
        <dsp:cNvPr id="0" name=""/>
        <dsp:cNvSpPr/>
      </dsp:nvSpPr>
      <dsp:spPr>
        <a:xfrm>
          <a:off x="71162" y="3138436"/>
          <a:ext cx="804641" cy="80464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A83C86-E953-4463-BD4D-A97955937990}">
      <dsp:nvSpPr>
        <dsp:cNvPr id="0" name=""/>
        <dsp:cNvSpPr/>
      </dsp:nvSpPr>
      <dsp:spPr>
        <a:xfrm>
          <a:off x="0" y="1677567"/>
          <a:ext cx="1804530" cy="9022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+mn-lt"/>
            </a:rPr>
            <a:t>Structures</a:t>
          </a:r>
          <a:endParaRPr lang="en-US" sz="1600" b="1" kern="1200" dirty="0">
            <a:latin typeface="+mn-lt"/>
          </a:endParaRPr>
        </a:p>
      </dsp:txBody>
      <dsp:txXfrm>
        <a:off x="26426" y="1703993"/>
        <a:ext cx="1751678" cy="849413"/>
      </dsp:txXfrm>
    </dsp:sp>
    <dsp:sp modelId="{92F1655D-65C1-43F9-A579-A5063F55E35F}">
      <dsp:nvSpPr>
        <dsp:cNvPr id="0" name=""/>
        <dsp:cNvSpPr/>
      </dsp:nvSpPr>
      <dsp:spPr>
        <a:xfrm rot="17735655">
          <a:off x="1326916" y="1351622"/>
          <a:ext cx="1681725" cy="37448"/>
        </a:xfrm>
        <a:custGeom>
          <a:avLst/>
          <a:gdLst/>
          <a:ahLst/>
          <a:cxnLst/>
          <a:rect l="0" t="0" r="0" b="0"/>
          <a:pathLst>
            <a:path>
              <a:moveTo>
                <a:pt x="0" y="18724"/>
              </a:moveTo>
              <a:lnTo>
                <a:pt x="1681725" y="1872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latin typeface="+mn-lt"/>
          </a:endParaRPr>
        </a:p>
      </dsp:txBody>
      <dsp:txXfrm>
        <a:off x="2125735" y="1328303"/>
        <a:ext cx="84086" cy="84086"/>
      </dsp:txXfrm>
    </dsp:sp>
    <dsp:sp modelId="{519C5BA1-22B6-45B9-B451-ABA221341656}">
      <dsp:nvSpPr>
        <dsp:cNvPr id="0" name=""/>
        <dsp:cNvSpPr/>
      </dsp:nvSpPr>
      <dsp:spPr>
        <a:xfrm>
          <a:off x="2531027" y="160860"/>
          <a:ext cx="1804530" cy="9022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</a:rPr>
            <a:t>Issue</a:t>
          </a:r>
          <a:endParaRPr lang="en-US" sz="1600" kern="1200" dirty="0">
            <a:latin typeface="+mn-lt"/>
          </a:endParaRPr>
        </a:p>
      </dsp:txBody>
      <dsp:txXfrm>
        <a:off x="2557453" y="187286"/>
        <a:ext cx="1751678" cy="849413"/>
      </dsp:txXfrm>
    </dsp:sp>
    <dsp:sp modelId="{7FE25805-1A00-479D-8658-CFA4E0795E93}">
      <dsp:nvSpPr>
        <dsp:cNvPr id="0" name=""/>
        <dsp:cNvSpPr/>
      </dsp:nvSpPr>
      <dsp:spPr>
        <a:xfrm>
          <a:off x="4335557" y="593268"/>
          <a:ext cx="721812" cy="37448"/>
        </a:xfrm>
        <a:custGeom>
          <a:avLst/>
          <a:gdLst/>
          <a:ahLst/>
          <a:cxnLst/>
          <a:rect l="0" t="0" r="0" b="0"/>
          <a:pathLst>
            <a:path>
              <a:moveTo>
                <a:pt x="0" y="18724"/>
              </a:moveTo>
              <a:lnTo>
                <a:pt x="721812" y="1872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latin typeface="+mn-lt"/>
          </a:endParaRPr>
        </a:p>
      </dsp:txBody>
      <dsp:txXfrm>
        <a:off x="4678418" y="593947"/>
        <a:ext cx="36090" cy="36090"/>
      </dsp:txXfrm>
    </dsp:sp>
    <dsp:sp modelId="{B2322FF2-8A9D-4DBF-9199-FAF0B3BB4E1C}">
      <dsp:nvSpPr>
        <dsp:cNvPr id="0" name=""/>
        <dsp:cNvSpPr/>
      </dsp:nvSpPr>
      <dsp:spPr>
        <a:xfrm>
          <a:off x="5057369" y="160860"/>
          <a:ext cx="3570262" cy="9022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Issue is located in the first paragraph. It presents the problem or issue to be </a:t>
          </a:r>
          <a:r>
            <a:rPr lang="en-US" sz="1600" kern="1200" dirty="0" smtClean="0">
              <a:latin typeface="+mn-lt"/>
            </a:rPr>
            <a:t>discussed.</a:t>
          </a:r>
          <a:endParaRPr lang="en-US" sz="1600" kern="1200" dirty="0">
            <a:latin typeface="+mn-lt"/>
          </a:endParaRPr>
        </a:p>
      </dsp:txBody>
      <dsp:txXfrm>
        <a:off x="5083795" y="187286"/>
        <a:ext cx="3517410" cy="849413"/>
      </dsp:txXfrm>
    </dsp:sp>
    <dsp:sp modelId="{03E2DAC8-CA58-4A94-9357-D69FB3D11A5C}">
      <dsp:nvSpPr>
        <dsp:cNvPr id="0" name=""/>
        <dsp:cNvSpPr/>
      </dsp:nvSpPr>
      <dsp:spPr>
        <a:xfrm rot="19595783">
          <a:off x="1732653" y="1870424"/>
          <a:ext cx="870251" cy="37448"/>
        </a:xfrm>
        <a:custGeom>
          <a:avLst/>
          <a:gdLst/>
          <a:ahLst/>
          <a:cxnLst/>
          <a:rect l="0" t="0" r="0" b="0"/>
          <a:pathLst>
            <a:path>
              <a:moveTo>
                <a:pt x="0" y="18724"/>
              </a:moveTo>
              <a:lnTo>
                <a:pt x="870251" y="1872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latin typeface="+mn-lt"/>
          </a:endParaRPr>
        </a:p>
      </dsp:txBody>
      <dsp:txXfrm>
        <a:off x="2146022" y="1867392"/>
        <a:ext cx="43512" cy="43512"/>
      </dsp:txXfrm>
    </dsp:sp>
    <dsp:sp modelId="{CDBA3369-EC43-4454-BB83-A5792E0DE019}">
      <dsp:nvSpPr>
        <dsp:cNvPr id="0" name=""/>
        <dsp:cNvSpPr/>
      </dsp:nvSpPr>
      <dsp:spPr>
        <a:xfrm>
          <a:off x="2531027" y="1198465"/>
          <a:ext cx="1804530" cy="9022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</a:rPr>
            <a:t>Argument pro</a:t>
          </a:r>
          <a:endParaRPr lang="en-US" sz="1600" kern="1200" dirty="0">
            <a:latin typeface="+mn-lt"/>
          </a:endParaRPr>
        </a:p>
      </dsp:txBody>
      <dsp:txXfrm>
        <a:off x="2557453" y="1224891"/>
        <a:ext cx="1751678" cy="849413"/>
      </dsp:txXfrm>
    </dsp:sp>
    <dsp:sp modelId="{FB508585-AB59-4B62-A402-00B33BD39239}">
      <dsp:nvSpPr>
        <dsp:cNvPr id="0" name=""/>
        <dsp:cNvSpPr/>
      </dsp:nvSpPr>
      <dsp:spPr>
        <a:xfrm>
          <a:off x="4335557" y="1630873"/>
          <a:ext cx="721812" cy="37448"/>
        </a:xfrm>
        <a:custGeom>
          <a:avLst/>
          <a:gdLst/>
          <a:ahLst/>
          <a:cxnLst/>
          <a:rect l="0" t="0" r="0" b="0"/>
          <a:pathLst>
            <a:path>
              <a:moveTo>
                <a:pt x="0" y="18724"/>
              </a:moveTo>
              <a:lnTo>
                <a:pt x="721812" y="1872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latin typeface="+mn-lt"/>
          </a:endParaRPr>
        </a:p>
      </dsp:txBody>
      <dsp:txXfrm>
        <a:off x="4678418" y="1631552"/>
        <a:ext cx="36090" cy="36090"/>
      </dsp:txXfrm>
    </dsp:sp>
    <dsp:sp modelId="{723244A3-9FB0-465D-BEA1-8AD3E24B8B35}">
      <dsp:nvSpPr>
        <dsp:cNvPr id="0" name=""/>
        <dsp:cNvSpPr/>
      </dsp:nvSpPr>
      <dsp:spPr>
        <a:xfrm>
          <a:off x="5057369" y="1198465"/>
          <a:ext cx="3753332" cy="9022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  <a:cs typeface="Calibri" panose="020F0502020204030204" pitchFamily="34" charset="0"/>
            </a:rPr>
            <a:t>∙  </a:t>
          </a:r>
          <a:r>
            <a:rPr lang="en-GB" sz="1600" kern="1200" dirty="0" smtClean="0">
              <a:latin typeface="+mn-lt"/>
            </a:rPr>
            <a:t>It is an argument for taking a particular path.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  <a:cs typeface="Calibri" panose="020F0502020204030204" pitchFamily="34" charset="0"/>
            </a:rPr>
            <a:t>∙  </a:t>
          </a:r>
          <a:r>
            <a:rPr lang="en-GB" sz="1600" kern="1200" dirty="0" smtClean="0">
              <a:latin typeface="+mn-lt"/>
            </a:rPr>
            <a:t>Argument pros have positive aspects and outcomes of the decision/action. </a:t>
          </a:r>
          <a:endParaRPr lang="en-US" sz="1600" kern="1200" dirty="0">
            <a:latin typeface="+mn-lt"/>
          </a:endParaRPr>
        </a:p>
      </dsp:txBody>
      <dsp:txXfrm>
        <a:off x="5083795" y="1224891"/>
        <a:ext cx="3700480" cy="849413"/>
      </dsp:txXfrm>
    </dsp:sp>
    <dsp:sp modelId="{646040E3-CBE1-4AA6-9C90-A884F77BDD5B}">
      <dsp:nvSpPr>
        <dsp:cNvPr id="0" name=""/>
        <dsp:cNvSpPr/>
      </dsp:nvSpPr>
      <dsp:spPr>
        <a:xfrm rot="2253098">
          <a:off x="1709596" y="2389227"/>
          <a:ext cx="916364" cy="37448"/>
        </a:xfrm>
        <a:custGeom>
          <a:avLst/>
          <a:gdLst/>
          <a:ahLst/>
          <a:cxnLst/>
          <a:rect l="0" t="0" r="0" b="0"/>
          <a:pathLst>
            <a:path>
              <a:moveTo>
                <a:pt x="0" y="18724"/>
              </a:moveTo>
              <a:lnTo>
                <a:pt x="916364" y="1872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latin typeface="+mn-lt"/>
          </a:endParaRPr>
        </a:p>
      </dsp:txBody>
      <dsp:txXfrm>
        <a:off x="2144869" y="2385042"/>
        <a:ext cx="45818" cy="45818"/>
      </dsp:txXfrm>
    </dsp:sp>
    <dsp:sp modelId="{6530A421-7C12-4641-B63E-80CE61F8266F}">
      <dsp:nvSpPr>
        <dsp:cNvPr id="0" name=""/>
        <dsp:cNvSpPr/>
      </dsp:nvSpPr>
      <dsp:spPr>
        <a:xfrm>
          <a:off x="2531027" y="2236069"/>
          <a:ext cx="1804530" cy="9022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</a:rPr>
            <a:t>Argument con</a:t>
          </a:r>
          <a:endParaRPr lang="en-US" sz="1600" kern="1200" dirty="0">
            <a:latin typeface="+mn-lt"/>
          </a:endParaRPr>
        </a:p>
      </dsp:txBody>
      <dsp:txXfrm>
        <a:off x="2557453" y="2262495"/>
        <a:ext cx="1751678" cy="849413"/>
      </dsp:txXfrm>
    </dsp:sp>
    <dsp:sp modelId="{2608F7B8-B2F6-41AB-A043-0B2266A39577}">
      <dsp:nvSpPr>
        <dsp:cNvPr id="0" name=""/>
        <dsp:cNvSpPr/>
      </dsp:nvSpPr>
      <dsp:spPr>
        <a:xfrm>
          <a:off x="4335557" y="2668478"/>
          <a:ext cx="721812" cy="37448"/>
        </a:xfrm>
        <a:custGeom>
          <a:avLst/>
          <a:gdLst/>
          <a:ahLst/>
          <a:cxnLst/>
          <a:rect l="0" t="0" r="0" b="0"/>
          <a:pathLst>
            <a:path>
              <a:moveTo>
                <a:pt x="0" y="18724"/>
              </a:moveTo>
              <a:lnTo>
                <a:pt x="721812" y="1872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latin typeface="+mn-lt"/>
          </a:endParaRPr>
        </a:p>
      </dsp:txBody>
      <dsp:txXfrm>
        <a:off x="4678418" y="2669157"/>
        <a:ext cx="36090" cy="36090"/>
      </dsp:txXfrm>
    </dsp:sp>
    <dsp:sp modelId="{C76469B8-AE04-4C5F-A3F7-19F6D9103D84}">
      <dsp:nvSpPr>
        <dsp:cNvPr id="0" name=""/>
        <dsp:cNvSpPr/>
      </dsp:nvSpPr>
      <dsp:spPr>
        <a:xfrm>
          <a:off x="5057369" y="2236069"/>
          <a:ext cx="3643364" cy="9022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  <a:cs typeface="Calibri" panose="020F0502020204030204" pitchFamily="34" charset="0"/>
            </a:rPr>
            <a:t>∙ </a:t>
          </a:r>
          <a:r>
            <a:rPr lang="en-GB" sz="1600" kern="1200" dirty="0" smtClean="0">
              <a:latin typeface="+mn-lt"/>
            </a:rPr>
            <a:t>It is an argument against the issue.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  <a:cs typeface="Calibri" panose="020F0502020204030204" pitchFamily="34" charset="0"/>
            </a:rPr>
            <a:t>∙ </a:t>
          </a:r>
          <a:r>
            <a:rPr lang="en-GB" sz="1600" kern="1200" dirty="0" smtClean="0">
              <a:latin typeface="+mn-lt"/>
            </a:rPr>
            <a:t>Argument cons have negative aspects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and outcomes of the decision/action. </a:t>
          </a:r>
          <a:endParaRPr lang="en-US" sz="1600" kern="1200" dirty="0">
            <a:latin typeface="+mn-lt"/>
          </a:endParaRPr>
        </a:p>
      </dsp:txBody>
      <dsp:txXfrm>
        <a:off x="5083795" y="2262495"/>
        <a:ext cx="3590512" cy="849413"/>
      </dsp:txXfrm>
    </dsp:sp>
    <dsp:sp modelId="{3766C027-4C21-4EC2-80D6-50E775DAB15A}">
      <dsp:nvSpPr>
        <dsp:cNvPr id="0" name=""/>
        <dsp:cNvSpPr/>
      </dsp:nvSpPr>
      <dsp:spPr>
        <a:xfrm rot="3931588">
          <a:off x="1290944" y="2908029"/>
          <a:ext cx="1753669" cy="37448"/>
        </a:xfrm>
        <a:custGeom>
          <a:avLst/>
          <a:gdLst/>
          <a:ahLst/>
          <a:cxnLst/>
          <a:rect l="0" t="0" r="0" b="0"/>
          <a:pathLst>
            <a:path>
              <a:moveTo>
                <a:pt x="0" y="18724"/>
              </a:moveTo>
              <a:lnTo>
                <a:pt x="1753669" y="1872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latin typeface="+mn-lt"/>
          </a:endParaRPr>
        </a:p>
      </dsp:txBody>
      <dsp:txXfrm>
        <a:off x="2123937" y="2882912"/>
        <a:ext cx="87683" cy="87683"/>
      </dsp:txXfrm>
    </dsp:sp>
    <dsp:sp modelId="{9A437154-DE6F-44F9-861E-C6AB9F99CB35}">
      <dsp:nvSpPr>
        <dsp:cNvPr id="0" name=""/>
        <dsp:cNvSpPr/>
      </dsp:nvSpPr>
      <dsp:spPr>
        <a:xfrm>
          <a:off x="2531027" y="3273674"/>
          <a:ext cx="1804530" cy="9022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</a:rPr>
            <a:t>Conclusion or recommendation</a:t>
          </a:r>
          <a:endParaRPr lang="en-US" sz="1600" kern="1200" dirty="0">
            <a:latin typeface="+mn-lt"/>
          </a:endParaRPr>
        </a:p>
      </dsp:txBody>
      <dsp:txXfrm>
        <a:off x="2557453" y="3300100"/>
        <a:ext cx="1751678" cy="849413"/>
      </dsp:txXfrm>
    </dsp:sp>
    <dsp:sp modelId="{44A76C02-931F-4CCC-8C5D-71C259C2AB29}">
      <dsp:nvSpPr>
        <dsp:cNvPr id="0" name=""/>
        <dsp:cNvSpPr/>
      </dsp:nvSpPr>
      <dsp:spPr>
        <a:xfrm>
          <a:off x="4335557" y="3706082"/>
          <a:ext cx="721812" cy="37448"/>
        </a:xfrm>
        <a:custGeom>
          <a:avLst/>
          <a:gdLst/>
          <a:ahLst/>
          <a:cxnLst/>
          <a:rect l="0" t="0" r="0" b="0"/>
          <a:pathLst>
            <a:path>
              <a:moveTo>
                <a:pt x="0" y="18724"/>
              </a:moveTo>
              <a:lnTo>
                <a:pt x="721812" y="1872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latin typeface="+mn-lt"/>
          </a:endParaRPr>
        </a:p>
      </dsp:txBody>
      <dsp:txXfrm>
        <a:off x="4678418" y="3706761"/>
        <a:ext cx="36090" cy="36090"/>
      </dsp:txXfrm>
    </dsp:sp>
    <dsp:sp modelId="{0B115E3B-9380-4014-8099-7E63264F9E80}">
      <dsp:nvSpPr>
        <dsp:cNvPr id="0" name=""/>
        <dsp:cNvSpPr/>
      </dsp:nvSpPr>
      <dsp:spPr>
        <a:xfrm>
          <a:off x="5057369" y="3273674"/>
          <a:ext cx="3612146" cy="9022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It concludes or recommends the author’s view on the issue being discussed in the hope that the reader can follow and agree with the author's opinions.</a:t>
          </a:r>
          <a:endParaRPr lang="en-US" sz="1600" kern="1200" dirty="0">
            <a:latin typeface="+mn-lt"/>
          </a:endParaRPr>
        </a:p>
      </dsp:txBody>
      <dsp:txXfrm>
        <a:off x="5083795" y="3300100"/>
        <a:ext cx="3559294" cy="8494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9044D4-4ECE-4BC5-ABBF-700B24D9306B}">
      <dsp:nvSpPr>
        <dsp:cNvPr id="0" name=""/>
        <dsp:cNvSpPr/>
      </dsp:nvSpPr>
      <dsp:spPr>
        <a:xfrm>
          <a:off x="0" y="343337"/>
          <a:ext cx="82867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488F47-74D1-4B85-AD5E-28589CC43A21}">
      <dsp:nvSpPr>
        <dsp:cNvPr id="0" name=""/>
        <dsp:cNvSpPr/>
      </dsp:nvSpPr>
      <dsp:spPr>
        <a:xfrm>
          <a:off x="414337" y="18617"/>
          <a:ext cx="6381725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254" tIns="0" rIns="21925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n-lt"/>
            </a:rPr>
            <a:t>Modal verbs give the readers information about the degree of obligation or certainty involved in the action.</a:t>
          </a:r>
          <a:endParaRPr lang="en-US" sz="2000" kern="1200" dirty="0">
            <a:latin typeface="+mn-lt"/>
          </a:endParaRPr>
        </a:p>
      </dsp:txBody>
      <dsp:txXfrm>
        <a:off x="446040" y="50320"/>
        <a:ext cx="6318319" cy="586034"/>
      </dsp:txXfrm>
    </dsp:sp>
    <dsp:sp modelId="{4DD99336-AB77-4C69-9003-556DF95085E2}">
      <dsp:nvSpPr>
        <dsp:cNvPr id="0" name=""/>
        <dsp:cNvSpPr/>
      </dsp:nvSpPr>
      <dsp:spPr>
        <a:xfrm>
          <a:off x="0" y="1495142"/>
          <a:ext cx="82867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4E720E-0150-4659-A8AC-9CFBADB62B72}">
      <dsp:nvSpPr>
        <dsp:cNvPr id="0" name=""/>
        <dsp:cNvSpPr/>
      </dsp:nvSpPr>
      <dsp:spPr>
        <a:xfrm>
          <a:off x="414337" y="1016537"/>
          <a:ext cx="6838938" cy="803324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254" tIns="0" rIns="21925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n-lt"/>
            </a:rPr>
            <a:t>Modality can be demonstrated through careful word choice and may include selective use of verbs, adverbs, adjectives, or nouns to heighten/strengthen or weaken/lessen potency.</a:t>
          </a:r>
          <a:endParaRPr lang="en-US" sz="2000" kern="1200" dirty="0">
            <a:latin typeface="+mn-lt"/>
          </a:endParaRPr>
        </a:p>
      </dsp:txBody>
      <dsp:txXfrm>
        <a:off x="453552" y="1055752"/>
        <a:ext cx="6760508" cy="724894"/>
      </dsp:txXfrm>
    </dsp:sp>
    <dsp:sp modelId="{01370546-53E4-4A2F-B991-3BFAFB883302}">
      <dsp:nvSpPr>
        <dsp:cNvPr id="0" name=""/>
        <dsp:cNvSpPr/>
      </dsp:nvSpPr>
      <dsp:spPr>
        <a:xfrm>
          <a:off x="0" y="2493062"/>
          <a:ext cx="82867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D57AAE-510C-4DBE-BA80-91E1FAC35905}">
      <dsp:nvSpPr>
        <dsp:cNvPr id="0" name=""/>
        <dsp:cNvSpPr/>
      </dsp:nvSpPr>
      <dsp:spPr>
        <a:xfrm>
          <a:off x="414337" y="2168342"/>
          <a:ext cx="7781904" cy="649440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254" tIns="0" rIns="21925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n-lt"/>
            </a:rPr>
            <a:t>Low modality shows less certainty, obligation, probability, importance, frequency, extent, intensity, confidence, or emphasis. </a:t>
          </a:r>
          <a:endParaRPr lang="en-US" sz="2000" kern="1200" dirty="0">
            <a:latin typeface="+mn-lt"/>
          </a:endParaRPr>
        </a:p>
      </dsp:txBody>
      <dsp:txXfrm>
        <a:off x="446040" y="2200045"/>
        <a:ext cx="7718498" cy="586034"/>
      </dsp:txXfrm>
    </dsp:sp>
    <dsp:sp modelId="{4EA2B5BB-62C1-4666-9BF4-367AC9456503}">
      <dsp:nvSpPr>
        <dsp:cNvPr id="0" name=""/>
        <dsp:cNvSpPr/>
      </dsp:nvSpPr>
      <dsp:spPr>
        <a:xfrm>
          <a:off x="0" y="3490982"/>
          <a:ext cx="82867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C31985-F0D8-4AA5-B5C1-7924C0A02293}">
      <dsp:nvSpPr>
        <dsp:cNvPr id="0" name=""/>
        <dsp:cNvSpPr/>
      </dsp:nvSpPr>
      <dsp:spPr>
        <a:xfrm>
          <a:off x="414337" y="3166262"/>
          <a:ext cx="5800725" cy="64944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254" tIns="0" rIns="21925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+mn-lt"/>
            </a:rPr>
            <a:t>High modality shows a high </a:t>
          </a:r>
          <a:r>
            <a:rPr lang="en-US" sz="2000" kern="1200" dirty="0" smtClean="0">
              <a:latin typeface="+mn-lt"/>
            </a:rPr>
            <a:t>degree of these.</a:t>
          </a:r>
          <a:endParaRPr lang="en-US" sz="2000" kern="1200" dirty="0">
            <a:latin typeface="+mn-lt"/>
          </a:endParaRPr>
        </a:p>
      </dsp:txBody>
      <dsp:txXfrm>
        <a:off x="446040" y="3197965"/>
        <a:ext cx="5737319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6CB9-FC61-42C7-AB0E-E239B60C3C51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EA237-A359-4CC0-951A-F3A14D13DA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07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err="1" smtClean="0"/>
              <a:t>Teks</a:t>
            </a:r>
            <a:r>
              <a:rPr lang="en-US" dirty="0" smtClean="0"/>
              <a:t> </a:t>
            </a:r>
            <a:r>
              <a:rPr lang="en-US" dirty="0" err="1" smtClean="0"/>
              <a:t>warna</a:t>
            </a:r>
            <a:r>
              <a:rPr lang="en-US" dirty="0" smtClean="0"/>
              <a:t> “</a:t>
            </a:r>
            <a:r>
              <a:rPr lang="en-US" sz="1200" b="1" dirty="0" smtClean="0">
                <a:solidFill>
                  <a:srgbClr val="EE1B2C"/>
                </a:solidFill>
                <a:cs typeface="Arial" pitchFamily="34" charset="0"/>
              </a:rPr>
              <a:t>splash</a:t>
            </a:r>
            <a:r>
              <a:rPr lang="en-US" dirty="0" smtClean="0"/>
              <a:t>” </a:t>
            </a:r>
            <a:r>
              <a:rPr lang="en-US" dirty="0" err="1" smtClean="0"/>
              <a:t>diubah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sesuai</a:t>
            </a:r>
            <a:r>
              <a:rPr lang="en-US" baseline="0" dirty="0" smtClean="0"/>
              <a:t> cover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553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99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EA237-A359-4CC0-951A-F3A14D13DA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80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03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80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6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20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361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399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857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04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6332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202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6011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1161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009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147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1571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77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789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78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729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181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78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6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D28AFCA0-8392-426D-B17B-44E436961E4E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/>
          <a:p>
            <a:fld id="{CF5173EB-D75B-49DC-8703-0B33855A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2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2237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BEC29953-AB0F-4077-A83E-82ABDDC6811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3/30/2023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439138A4-EC84-4044-A47D-6C5891F5014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13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" y="0"/>
            <a:ext cx="9125759" cy="5143500"/>
          </a:xfrm>
          <a:prstGeom prst="rect">
            <a:avLst/>
          </a:prstGeom>
        </p:spPr>
      </p:pic>
      <p:sp>
        <p:nvSpPr>
          <p:cNvPr id="15" name="テキスト プレースホルダー 11"/>
          <p:cNvSpPr txBox="1">
            <a:spLocks/>
          </p:cNvSpPr>
          <p:nvPr/>
        </p:nvSpPr>
        <p:spPr>
          <a:xfrm>
            <a:off x="2936610" y="1657350"/>
            <a:ext cx="5562600" cy="2167231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3200" b="1" dirty="0" smtClean="0">
                <a:solidFill>
                  <a:srgbClr val="ED1E30"/>
                </a:solidFill>
                <a:cs typeface="Arial" pitchFamily="34" charset="0"/>
              </a:rPr>
              <a:t>SPLASH</a:t>
            </a:r>
          </a:p>
          <a:p>
            <a:pPr marL="0" lvl="0" indent="0">
              <a:buNone/>
            </a:pPr>
            <a:r>
              <a:rPr lang="en-US" sz="2200" dirty="0" err="1" smtClean="0">
                <a:solidFill>
                  <a:srgbClr val="595959"/>
                </a:solidFill>
                <a:cs typeface="Arial" pitchFamily="34" charset="0"/>
              </a:rPr>
              <a:t>Rumpun</a:t>
            </a:r>
            <a:r>
              <a:rPr lang="en-US" sz="2200" dirty="0" smtClean="0">
                <a:solidFill>
                  <a:srgbClr val="595959"/>
                </a:solidFill>
                <a:cs typeface="Arial" pitchFamily="34" charset="0"/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  <a:cs typeface="Arial" pitchFamily="34" charset="0"/>
              </a:rPr>
              <a:t>Bisnis</a:t>
            </a:r>
            <a:r>
              <a:rPr lang="en-US" sz="2200" dirty="0" smtClean="0">
                <a:solidFill>
                  <a:srgbClr val="595959"/>
                </a:solidFill>
                <a:cs typeface="Arial" pitchFamily="34" charset="0"/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  <a:cs typeface="Arial" pitchFamily="34" charset="0"/>
              </a:rPr>
              <a:t>dan</a:t>
            </a:r>
            <a:r>
              <a:rPr lang="en-US" sz="2200" dirty="0" smtClean="0">
                <a:solidFill>
                  <a:srgbClr val="595959"/>
                </a:solidFill>
                <a:cs typeface="Arial" pitchFamily="34" charset="0"/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  <a:cs typeface="Arial" pitchFamily="34" charset="0"/>
              </a:rPr>
              <a:t>Manajemen</a:t>
            </a:r>
            <a:r>
              <a:rPr lang="en-US" sz="2200" dirty="0" smtClean="0">
                <a:solidFill>
                  <a:srgbClr val="595959"/>
                </a:solidFill>
                <a:cs typeface="Arial" pitchFamily="34" charset="0"/>
              </a:rPr>
              <a:t>, </a:t>
            </a:r>
            <a:r>
              <a:rPr lang="en-US" sz="2200" dirty="0" err="1" smtClean="0">
                <a:solidFill>
                  <a:srgbClr val="595959"/>
                </a:solidFill>
                <a:cs typeface="Arial" pitchFamily="34" charset="0"/>
              </a:rPr>
              <a:t>Pariwisata</a:t>
            </a:r>
            <a:r>
              <a:rPr lang="en-US" sz="2200" dirty="0" smtClean="0">
                <a:solidFill>
                  <a:srgbClr val="595959"/>
                </a:solidFill>
                <a:cs typeface="Arial" pitchFamily="34" charset="0"/>
              </a:rPr>
              <a:t>, </a:t>
            </a:r>
            <a:r>
              <a:rPr lang="en-US" sz="2200" dirty="0" err="1" smtClean="0">
                <a:solidFill>
                  <a:srgbClr val="595959"/>
                </a:solidFill>
                <a:cs typeface="Arial" pitchFamily="34" charset="0"/>
              </a:rPr>
              <a:t>serta</a:t>
            </a:r>
            <a:r>
              <a:rPr lang="en-US" sz="2200" dirty="0" smtClean="0">
                <a:solidFill>
                  <a:srgbClr val="595959"/>
                </a:solidFill>
                <a:cs typeface="Arial" pitchFamily="34" charset="0"/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  <a:cs typeface="Arial" pitchFamily="34" charset="0"/>
              </a:rPr>
              <a:t>Seni</a:t>
            </a:r>
            <a:r>
              <a:rPr lang="en-US" sz="2200" dirty="0" smtClean="0">
                <a:solidFill>
                  <a:srgbClr val="595959"/>
                </a:solidFill>
                <a:cs typeface="Arial" pitchFamily="34" charset="0"/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  <a:cs typeface="Arial" pitchFamily="34" charset="0"/>
              </a:rPr>
              <a:t>dan</a:t>
            </a:r>
            <a:r>
              <a:rPr lang="en-US" sz="2200" dirty="0" smtClean="0">
                <a:solidFill>
                  <a:srgbClr val="595959"/>
                </a:solidFill>
                <a:cs typeface="Arial" pitchFamily="34" charset="0"/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  <a:cs typeface="Arial" pitchFamily="34" charset="0"/>
              </a:rPr>
              <a:t>Ekonomi</a:t>
            </a:r>
            <a:r>
              <a:rPr lang="en-US" sz="2200" dirty="0" smtClean="0">
                <a:solidFill>
                  <a:srgbClr val="595959"/>
                </a:solidFill>
                <a:cs typeface="Arial" pitchFamily="34" charset="0"/>
              </a:rPr>
              <a:t> </a:t>
            </a:r>
            <a:r>
              <a:rPr lang="en-US" sz="2200" dirty="0" err="1" smtClean="0">
                <a:solidFill>
                  <a:srgbClr val="595959"/>
                </a:solidFill>
                <a:cs typeface="Arial" pitchFamily="34" charset="0"/>
              </a:rPr>
              <a:t>Kreatif</a:t>
            </a:r>
            <a:endParaRPr lang="en-US" sz="2200" dirty="0" smtClean="0">
              <a:solidFill>
                <a:srgbClr val="595959"/>
              </a:solidFill>
              <a:cs typeface="Arial" pitchFamily="34" charset="0"/>
            </a:endParaRPr>
          </a:p>
          <a:p>
            <a:pPr marL="0" lvl="0" indent="0">
              <a:buNone/>
            </a:pPr>
            <a:endParaRPr lang="en-US" sz="2200" b="1" dirty="0" smtClean="0">
              <a:solidFill>
                <a:srgbClr val="EE1B2C"/>
              </a:solidFill>
              <a:cs typeface="Arial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2850932" y="3181350"/>
            <a:ext cx="5759668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2850932" y="830766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67696" y="3240396"/>
            <a:ext cx="2203617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SMK/MAK Grade XI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57200" y="1065276"/>
            <a:ext cx="2042609" cy="2878075"/>
            <a:chOff x="457200" y="1065276"/>
            <a:chExt cx="2042609" cy="2878075"/>
          </a:xfrm>
        </p:grpSpPr>
        <p:sp>
          <p:nvSpPr>
            <p:cNvPr id="13" name="Cube 12"/>
            <p:cNvSpPr/>
            <p:nvPr/>
          </p:nvSpPr>
          <p:spPr>
            <a:xfrm>
              <a:off x="475479" y="1065276"/>
              <a:ext cx="2024330" cy="2878074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123950"/>
              <a:ext cx="1943175" cy="28194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412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13140" cy="607542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D6BDE64-459B-48FC-9739-7058E2DD4B71}"/>
              </a:ext>
            </a:extLst>
          </p:cNvPr>
          <p:cNvGrpSpPr/>
          <p:nvPr/>
        </p:nvGrpSpPr>
        <p:grpSpPr>
          <a:xfrm>
            <a:off x="1372446" y="372249"/>
            <a:ext cx="3447968" cy="980414"/>
            <a:chOff x="1485387" y="515791"/>
            <a:chExt cx="3892163" cy="98041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BDE6C6-E6F3-4CC0-8969-B1E8EC59821D}"/>
                </a:ext>
              </a:extLst>
            </p:cNvPr>
            <p:cNvGrpSpPr/>
            <p:nvPr/>
          </p:nvGrpSpPr>
          <p:grpSpPr>
            <a:xfrm>
              <a:off x="1485387" y="516323"/>
              <a:ext cx="3837770" cy="979882"/>
              <a:chOff x="1388494" y="545951"/>
              <a:chExt cx="3837770" cy="97988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308B49B-6F4A-4020-8A57-3AEFA8CC5720}"/>
                  </a:ext>
                </a:extLst>
              </p:cNvPr>
              <p:cNvSpPr/>
              <p:nvPr/>
            </p:nvSpPr>
            <p:spPr>
              <a:xfrm>
                <a:off x="1388494" y="545951"/>
                <a:ext cx="3837770" cy="9306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E021E58-18EF-456C-B90D-F303CA15ACD9}"/>
                  </a:ext>
                </a:extLst>
              </p:cNvPr>
              <p:cNvSpPr txBox="1"/>
              <p:nvPr/>
            </p:nvSpPr>
            <p:spPr>
              <a:xfrm>
                <a:off x="1619579" y="571726"/>
                <a:ext cx="349201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/>
                <a:r>
                  <a:rPr lang="en-US" sz="2800" b="1" dirty="0">
                    <a:ln w="9525">
                      <a:solidFill>
                        <a:prstClr val="white"/>
                      </a:solidFill>
                      <a:prstDash val="solid"/>
                    </a:ln>
                    <a:solidFill>
                      <a:srgbClr val="4472C4">
                        <a:lumMod val="75000"/>
                      </a:srgbClr>
                    </a:solidFill>
                    <a:effectLst>
                      <a:outerShdw blurRad="12700" dist="38100" dir="2700000" algn="tl" rotWithShape="0">
                        <a:prstClr val="white">
                          <a:lumMod val="50000"/>
                        </a:prstClr>
                      </a:outerShdw>
                    </a:effectLst>
                  </a:rPr>
                  <a:t>Let’s Discuss This Issue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4CE04DF-5846-476A-9890-BB1747FF4E15}"/>
                </a:ext>
              </a:extLst>
            </p:cNvPr>
            <p:cNvSpPr/>
            <p:nvPr/>
          </p:nvSpPr>
          <p:spPr>
            <a:xfrm>
              <a:off x="5321788" y="515791"/>
              <a:ext cx="55762" cy="945243"/>
            </a:xfrm>
            <a:prstGeom prst="rect">
              <a:avLst/>
            </a:prstGeom>
            <a:solidFill>
              <a:srgbClr val="D76F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52D9ADF-5088-4CDD-AC89-1C7F6F9C4FA7}"/>
              </a:ext>
            </a:extLst>
          </p:cNvPr>
          <p:cNvGrpSpPr/>
          <p:nvPr/>
        </p:nvGrpSpPr>
        <p:grpSpPr>
          <a:xfrm>
            <a:off x="4119" y="-45087"/>
            <a:ext cx="1798411" cy="1249375"/>
            <a:chOff x="55507" y="128083"/>
            <a:chExt cx="1798411" cy="124937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AF5C3A-750D-40D4-81A0-7495691C821F}"/>
                </a:ext>
              </a:extLst>
            </p:cNvPr>
            <p:cNvSpPr/>
            <p:nvPr/>
          </p:nvSpPr>
          <p:spPr>
            <a:xfrm>
              <a:off x="487554" y="171648"/>
              <a:ext cx="1366364" cy="38688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55F76A4-8520-43CB-B332-890EECC3B9EF}"/>
                </a:ext>
              </a:extLst>
            </p:cNvPr>
            <p:cNvSpPr txBox="1"/>
            <p:nvPr/>
          </p:nvSpPr>
          <p:spPr>
            <a:xfrm>
              <a:off x="692234" y="128083"/>
              <a:ext cx="9957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spc="50" dirty="0" smtClean="0">
                  <a:solidFill>
                    <a:schemeClr val="bg1">
                      <a:lumMod val="95000"/>
                    </a:schemeClr>
                  </a:solidFill>
                </a:rPr>
                <a:t>Unit 6</a:t>
              </a:r>
              <a:endParaRPr lang="id-ID" sz="2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DC2776-A7C0-4805-BE80-E65F4CFE6140}"/>
                </a:ext>
              </a:extLst>
            </p:cNvPr>
            <p:cNvSpPr/>
            <p:nvPr/>
          </p:nvSpPr>
          <p:spPr>
            <a:xfrm>
              <a:off x="487554" y="558531"/>
              <a:ext cx="432046" cy="38688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4990A4B-AF9E-407C-BAF9-B8C7926D3D17}"/>
                </a:ext>
              </a:extLst>
            </p:cNvPr>
            <p:cNvSpPr/>
            <p:nvPr/>
          </p:nvSpPr>
          <p:spPr>
            <a:xfrm>
              <a:off x="919531" y="945412"/>
              <a:ext cx="432046" cy="43204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1FA9ECA-EEE4-45AF-A1C0-138C3D56C847}"/>
                </a:ext>
              </a:extLst>
            </p:cNvPr>
            <p:cNvSpPr/>
            <p:nvPr/>
          </p:nvSpPr>
          <p:spPr>
            <a:xfrm>
              <a:off x="55507" y="171650"/>
              <a:ext cx="432046" cy="38688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60" y="5569555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72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67000" y="-95250"/>
            <a:ext cx="3604065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en-US" sz="405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4472C4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latin typeface="Calibri" panose="020F0502020204030204"/>
              </a:rPr>
              <a:t>Discussion Texts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89909226"/>
              </p:ext>
            </p:extLst>
          </p:nvPr>
        </p:nvGraphicFramePr>
        <p:xfrm>
          <a:off x="242668" y="597247"/>
          <a:ext cx="8704385" cy="4184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4" y="4661722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94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503007038"/>
              </p:ext>
            </p:extLst>
          </p:nvPr>
        </p:nvGraphicFramePr>
        <p:xfrm>
          <a:off x="157162" y="325437"/>
          <a:ext cx="8815388" cy="433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44" y="4634949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36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95" b="100000" l="21456" r="778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80" r="22344"/>
          <a:stretch/>
        </p:blipFill>
        <p:spPr>
          <a:xfrm>
            <a:off x="-159418" y="1066764"/>
            <a:ext cx="3214286" cy="36773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86502" y="1066763"/>
            <a:ext cx="5936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Using simple present tense.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Using modalities, such as must, should, could, would, may, etc.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Using additive, contrastive, and casual connection (using words that compare: opposite conjunctions), such as similarly, however, furthermore, on the other hand, moreover, in addition, but, nevertheless, but, in the other side and the </a:t>
            </a:r>
            <a:r>
              <a:rPr lang="en-US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consequences.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Focusing on generic human and non-human participants.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Using the language of discussion: according, opinion.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Using thinking words such as: feel, hope, believe, etc.</a:t>
            </a:r>
          </a:p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Using adverbial of manner such as: hopefully, deliberately.</a:t>
            </a:r>
            <a:endParaRPr lang="en-US" dirty="0">
              <a:solidFill>
                <a:srgbClr val="44546A">
                  <a:lumMod val="5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20969" y="0"/>
            <a:ext cx="634257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GB" sz="30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alibri" panose="020F0502020204030204"/>
              </a:rPr>
              <a:t>Language Features of a Discussion Text</a:t>
            </a:r>
            <a:endParaRPr lang="en-US" sz="3000" b="1" dirty="0">
              <a:ln w="13462">
                <a:solidFill>
                  <a:prstClr val="white"/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alibri" panose="020F050202020403020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32890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82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571980"/>
          </a:xfrm>
        </p:spPr>
        <p:txBody>
          <a:bodyPr>
            <a:normAutofit/>
          </a:bodyPr>
          <a:lstStyle/>
          <a:p>
            <a:pPr algn="ctr"/>
            <a:r>
              <a:rPr lang="en-US" sz="2700" b="1" dirty="0">
                <a:solidFill>
                  <a:schemeClr val="accent2">
                    <a:lumMod val="75000"/>
                  </a:schemeClr>
                </a:solidFill>
                <a:latin typeface="Serca-Bold"/>
              </a:rPr>
              <a:t>Modal Verbs</a:t>
            </a:r>
            <a:endParaRPr lang="en-US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49733552"/>
              </p:ext>
            </p:extLst>
          </p:nvPr>
        </p:nvGraphicFramePr>
        <p:xfrm>
          <a:off x="428625" y="685331"/>
          <a:ext cx="828675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6162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49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97" y="1023583"/>
            <a:ext cx="8592038" cy="3203811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8650" y="158156"/>
            <a:ext cx="7886700" cy="57198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Serca-Bold"/>
              </a:rPr>
              <a:t>Examples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2237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9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35" b="100000" l="9973" r="919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36" t="5556" r="35169"/>
          <a:stretch/>
        </p:blipFill>
        <p:spPr>
          <a:xfrm>
            <a:off x="-176513" y="-430589"/>
            <a:ext cx="3011835" cy="53334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4631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Serca-Bold"/>
              </a:rPr>
              <a:t>Contrastive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Serca-Bold"/>
              </a:rPr>
              <a:t>Conjunctions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60008" y="715003"/>
            <a:ext cx="651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A contrastive conjunction is a conjunction that connects two sentences that are contradictory.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60008" y="1338251"/>
            <a:ext cx="6414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This means that the relationship between the first sentence and the second sentence is different or opposite.</a:t>
            </a:r>
          </a:p>
        </p:txBody>
      </p:sp>
      <p:sp>
        <p:nvSpPr>
          <p:cNvPr id="6" name="Rectangle 5"/>
          <p:cNvSpPr/>
          <p:nvPr/>
        </p:nvSpPr>
        <p:spPr>
          <a:xfrm>
            <a:off x="2460007" y="1977361"/>
            <a:ext cx="65986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There are several popular and commonly used contrastive conjunctions such as: though, although, whereas, even though, even if, unless, yet, but, however, despite, in spite of, nevertheless, and notwithstanding.</a:t>
            </a:r>
          </a:p>
        </p:txBody>
      </p:sp>
      <p:sp>
        <p:nvSpPr>
          <p:cNvPr id="7" name="Rectangle 6"/>
          <p:cNvSpPr/>
          <p:nvPr/>
        </p:nvSpPr>
        <p:spPr>
          <a:xfrm>
            <a:off x="2460007" y="3072718"/>
            <a:ext cx="64144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defTabSz="6858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Examples:</a:t>
            </a:r>
          </a:p>
          <a:p>
            <a:pPr defTabSz="685800"/>
            <a:r>
              <a:rPr lang="en-GB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    • Quinta wanted to go skiing this Saturday; however, she's  </a:t>
            </a:r>
          </a:p>
          <a:p>
            <a:pPr defTabSz="685800"/>
            <a:r>
              <a:rPr lang="en-GB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       changed her mind </a:t>
            </a:r>
            <a:r>
              <a:rPr lang="en-US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because of the weather.</a:t>
            </a:r>
          </a:p>
          <a:p>
            <a:pPr defTabSz="685800"/>
            <a:r>
              <a:rPr lang="en-GB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    • On the one hand, sales have increased; on the other, profits </a:t>
            </a:r>
          </a:p>
          <a:p>
            <a:pPr defTabSz="685800"/>
            <a:r>
              <a:rPr lang="en-GB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       have declined.</a:t>
            </a:r>
          </a:p>
          <a:p>
            <a:pPr defTabSz="685800"/>
            <a:r>
              <a:rPr lang="en-GB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    • Notwithstanding his best efforts, he came in fourth from last.</a:t>
            </a:r>
            <a:endParaRPr lang="en-US" dirty="0">
              <a:solidFill>
                <a:srgbClr val="5B9BD5">
                  <a:lumMod val="50000"/>
                </a:srgbClr>
              </a:solidFill>
              <a:latin typeface="Calibri" panose="020F05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9619"/>
            <a:ext cx="9144000" cy="48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72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562</Words>
  <Application>Microsoft Office PowerPoint</Application>
  <PresentationFormat>On-screen Show (16:9)</PresentationFormat>
  <Paragraphs>51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ＭＳ Ｐゴシック</vt:lpstr>
      <vt:lpstr>Serca-Bold</vt:lpstr>
      <vt:lpstr>Wingdings</vt:lpstr>
      <vt:lpstr>Office Theme</vt:lpstr>
      <vt:lpstr>Custom Design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Modal Verbs</vt:lpstr>
      <vt:lpstr>Examples</vt:lpstr>
      <vt:lpstr>Contrastive Conjunctions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Mustika Busana Keymandhita</cp:lastModifiedBy>
  <cp:revision>55</cp:revision>
  <dcterms:created xsi:type="dcterms:W3CDTF">2022-01-17T01:37:52Z</dcterms:created>
  <dcterms:modified xsi:type="dcterms:W3CDTF">2023-03-30T07:06:45Z</dcterms:modified>
</cp:coreProperties>
</file>