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</p:sldMasterIdLst>
  <p:notesMasterIdLst>
    <p:notesMasterId r:id="rId17"/>
  </p:notesMasterIdLst>
  <p:sldIdLst>
    <p:sldId id="265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E30"/>
    <a:srgbClr val="ED028B"/>
    <a:srgbClr val="00A4AE"/>
    <a:srgbClr val="EE1B2C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864" autoAdjust="0"/>
  </p:normalViewPr>
  <p:slideViewPr>
    <p:cSldViewPr>
      <p:cViewPr varScale="1">
        <p:scale>
          <a:sx n="78" d="100"/>
          <a:sy n="78" d="100"/>
        </p:scale>
        <p:origin x="132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A legend is a story about a person, event, or place that may have some basis in historical fact. </a:t>
          </a:r>
          <a:endParaRPr lang="en-US" sz="22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  <dgm:t>
        <a:bodyPr/>
        <a:lstStyle/>
        <a:p>
          <a:endParaRPr lang="en-US"/>
        </a:p>
      </dgm:t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2204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  <dgm:t>
        <a:bodyPr/>
        <a:lstStyle/>
        <a:p>
          <a:endParaRPr lang="en-US"/>
        </a:p>
      </dgm:t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42AF1F-D0C3-45BB-83EE-694E0298EF85}" type="presOf" srcId="{EFD6A3E7-F6A1-47AA-B2D1-A5D00FD98E49}" destId="{486C7126-5E8B-4B74-9F62-FADDA48A2F56}" srcOrd="0" destOrd="0" presId="urn:microsoft.com/office/officeart/2005/8/layout/list1"/>
    <dgm:cxn modelId="{746C3169-F47E-466E-A83C-AF898DEF57D9}" type="presOf" srcId="{19BC864A-032B-4BDA-81A5-61985AC3E6CA}" destId="{61F755A2-8674-4F73-8C67-FB4D57A00F48}" srcOrd="0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A3781FBA-3468-4B9C-BFD6-630DD8945578}" type="presOf" srcId="{EFD6A3E7-F6A1-47AA-B2D1-A5D00FD98E49}" destId="{D71C39A5-00DE-4725-95C6-5EBE76A5A3EC}" srcOrd="1" destOrd="0" presId="urn:microsoft.com/office/officeart/2005/8/layout/list1"/>
    <dgm:cxn modelId="{4DC08233-821B-4C98-8CAD-6497C82F9C29}" type="presParOf" srcId="{61F755A2-8674-4F73-8C67-FB4D57A00F48}" destId="{FBE0B44C-57E5-4E8F-8E9C-C9A4A6631492}" srcOrd="0" destOrd="0" presId="urn:microsoft.com/office/officeart/2005/8/layout/list1"/>
    <dgm:cxn modelId="{110773E9-6522-4F63-9739-F0AEA91EA058}" type="presParOf" srcId="{FBE0B44C-57E5-4E8F-8E9C-C9A4A6631492}" destId="{486C7126-5E8B-4B74-9F62-FADDA48A2F56}" srcOrd="0" destOrd="0" presId="urn:microsoft.com/office/officeart/2005/8/layout/list1"/>
    <dgm:cxn modelId="{99BB5550-C883-4417-9109-D4D684D7E178}" type="presParOf" srcId="{FBE0B44C-57E5-4E8F-8E9C-C9A4A6631492}" destId="{D71C39A5-00DE-4725-95C6-5EBE76A5A3EC}" srcOrd="1" destOrd="0" presId="urn:microsoft.com/office/officeart/2005/8/layout/list1"/>
    <dgm:cxn modelId="{750EFCF0-0E7F-4C04-BF19-6BB03CF50E23}" type="presParOf" srcId="{61F755A2-8674-4F73-8C67-FB4D57A00F48}" destId="{4C638986-8BAF-4177-8DAC-D0BF9DC915FC}" srcOrd="1" destOrd="0" presId="urn:microsoft.com/office/officeart/2005/8/layout/list1"/>
    <dgm:cxn modelId="{F94FCA2A-9625-4043-ABBF-CFA8E222116C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It is a story passed down through many generations that is</a:t>
          </a:r>
          <a:r>
            <a:rPr lang="en-GB" sz="2200" b="0" i="0" u="none" strike="noStrike" dirty="0" smtClean="0">
              <a:latin typeface="+mn-lt"/>
            </a:rPr>
            <a:t> </a:t>
          </a:r>
          <a:r>
            <a:rPr lang="en-GB" sz="2200" b="0" i="0" u="none" strike="noStrike" baseline="0" dirty="0" smtClean="0">
              <a:latin typeface="+mn-lt"/>
            </a:rPr>
            <a:t>believed to be based on a real event, place, person, or a true fact from long ago, which got exaggerated over the years.</a:t>
          </a:r>
          <a:endParaRPr lang="en-US" sz="22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  <dgm:t>
        <a:bodyPr/>
        <a:lstStyle/>
        <a:p>
          <a:endParaRPr lang="en-US"/>
        </a:p>
      </dgm:t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292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  <dgm:t>
        <a:bodyPr/>
        <a:lstStyle/>
        <a:p>
          <a:endParaRPr lang="en-US"/>
        </a:p>
      </dgm:t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8CE3A8-05FC-4FF6-9217-EDF23E7CDC33}" type="presOf" srcId="{EFD6A3E7-F6A1-47AA-B2D1-A5D00FD98E49}" destId="{D71C39A5-00DE-4725-95C6-5EBE76A5A3EC}" srcOrd="1" destOrd="0" presId="urn:microsoft.com/office/officeart/2005/8/layout/list1"/>
    <dgm:cxn modelId="{7A2C8756-EA31-4003-997D-D50909B1D049}" type="presOf" srcId="{EFD6A3E7-F6A1-47AA-B2D1-A5D00FD98E49}" destId="{486C7126-5E8B-4B74-9F62-FADDA48A2F56}" srcOrd="0" destOrd="0" presId="urn:microsoft.com/office/officeart/2005/8/layout/list1"/>
    <dgm:cxn modelId="{67DB277D-FA81-4D75-95FC-692A00F6220B}" type="presOf" srcId="{19BC864A-032B-4BDA-81A5-61985AC3E6CA}" destId="{61F755A2-8674-4F73-8C67-FB4D57A00F48}" srcOrd="0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AA6BF706-7CEA-4C7B-BBF7-AE32386AE870}" type="presParOf" srcId="{61F755A2-8674-4F73-8C67-FB4D57A00F48}" destId="{FBE0B44C-57E5-4E8F-8E9C-C9A4A6631492}" srcOrd="0" destOrd="0" presId="urn:microsoft.com/office/officeart/2005/8/layout/list1"/>
    <dgm:cxn modelId="{2B78E48C-BB3F-4CD3-A2AC-CB9AAEE389CD}" type="presParOf" srcId="{FBE0B44C-57E5-4E8F-8E9C-C9A4A6631492}" destId="{486C7126-5E8B-4B74-9F62-FADDA48A2F56}" srcOrd="0" destOrd="0" presId="urn:microsoft.com/office/officeart/2005/8/layout/list1"/>
    <dgm:cxn modelId="{D04B65D1-7DBE-4508-B436-E7AAE9804ABE}" type="presParOf" srcId="{FBE0B44C-57E5-4E8F-8E9C-C9A4A6631492}" destId="{D71C39A5-00DE-4725-95C6-5EBE76A5A3EC}" srcOrd="1" destOrd="0" presId="urn:microsoft.com/office/officeart/2005/8/layout/list1"/>
    <dgm:cxn modelId="{8C8C9494-47A9-4833-8F21-E9BDF9BBB497}" type="presParOf" srcId="{61F755A2-8674-4F73-8C67-FB4D57A00F48}" destId="{4C638986-8BAF-4177-8DAC-D0BF9DC915FC}" srcOrd="1" destOrd="0" presId="urn:microsoft.com/office/officeart/2005/8/layout/list1"/>
    <dgm:cxn modelId="{FF89B72D-7A6B-4279-AE4F-978C786DF19E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Some legends are famous all over the world, like the legends of King Arthur.</a:t>
          </a:r>
          <a:endParaRPr lang="en-US" sz="22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28781" custScaleY="67148" custLinFactNeighborX="-3603" custLinFactNeighborY="-92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4DB2F254-22F8-4490-9153-5A8E6205BBB0}" type="presOf" srcId="{EFD6A3E7-F6A1-47AA-B2D1-A5D00FD98E49}" destId="{486C7126-5E8B-4B74-9F62-FADDA48A2F56}" srcOrd="0" destOrd="0" presId="urn:microsoft.com/office/officeart/2005/8/layout/list1"/>
    <dgm:cxn modelId="{A2C03803-1D9F-4B0E-B5AC-CF403DF41D85}" type="presOf" srcId="{19BC864A-032B-4BDA-81A5-61985AC3E6CA}" destId="{61F755A2-8674-4F73-8C67-FB4D57A00F48}" srcOrd="0" destOrd="0" presId="urn:microsoft.com/office/officeart/2005/8/layout/list1"/>
    <dgm:cxn modelId="{F7CECA3E-F0AF-4231-9C56-3D3A4BCE2D14}" type="presOf" srcId="{EFD6A3E7-F6A1-47AA-B2D1-A5D00FD98E49}" destId="{D71C39A5-00DE-4725-95C6-5EBE76A5A3EC}" srcOrd="1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29CB0470-50C3-49EA-949B-FC28F8346F9F}" type="presParOf" srcId="{61F755A2-8674-4F73-8C67-FB4D57A00F48}" destId="{FBE0B44C-57E5-4E8F-8E9C-C9A4A6631492}" srcOrd="0" destOrd="0" presId="urn:microsoft.com/office/officeart/2005/8/layout/list1"/>
    <dgm:cxn modelId="{63FB1C71-0959-490B-83EF-D9B3C6B49F8F}" type="presParOf" srcId="{FBE0B44C-57E5-4E8F-8E9C-C9A4A6631492}" destId="{486C7126-5E8B-4B74-9F62-FADDA48A2F56}" srcOrd="0" destOrd="0" presId="urn:microsoft.com/office/officeart/2005/8/layout/list1"/>
    <dgm:cxn modelId="{520970A2-725D-46DA-841A-9BFB85646D10}" type="presParOf" srcId="{FBE0B44C-57E5-4E8F-8E9C-C9A4A6631492}" destId="{D71C39A5-00DE-4725-95C6-5EBE76A5A3EC}" srcOrd="1" destOrd="0" presId="urn:microsoft.com/office/officeart/2005/8/layout/list1"/>
    <dgm:cxn modelId="{16F26834-F26B-4904-8FF2-60DA26ECAC51}" type="presParOf" srcId="{61F755A2-8674-4F73-8C67-FB4D57A00F48}" destId="{4C638986-8BAF-4177-8DAC-D0BF9DC915FC}" srcOrd="1" destOrd="0" presId="urn:microsoft.com/office/officeart/2005/8/layout/list1"/>
    <dgm:cxn modelId="{21F8AE98-DB3C-4D48-A41D-6E07611B6170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000" b="0" i="0" u="none" strike="noStrike" baseline="0" dirty="0" smtClean="0">
              <a:latin typeface="+mn-lt"/>
            </a:rPr>
            <a:t>There are many themes of legends, such as good and evil; friend and foe; strong and weak; rich and poor; wise and foolish; a journey; just and unjust; trials and forfeits; or a quest or a search.</a:t>
          </a:r>
          <a:endParaRPr lang="en-US" sz="20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30503" custScaleY="18672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DB65E37F-13B4-4B8B-9E4B-BBC6859B31FD}" type="presOf" srcId="{EFD6A3E7-F6A1-47AA-B2D1-A5D00FD98E49}" destId="{D71C39A5-00DE-4725-95C6-5EBE76A5A3EC}" srcOrd="1" destOrd="0" presId="urn:microsoft.com/office/officeart/2005/8/layout/list1"/>
    <dgm:cxn modelId="{050ADF3B-425C-441E-93A7-94034D0C6A80}" type="presOf" srcId="{19BC864A-032B-4BDA-81A5-61985AC3E6CA}" destId="{61F755A2-8674-4F73-8C67-FB4D57A00F48}" srcOrd="0" destOrd="0" presId="urn:microsoft.com/office/officeart/2005/8/layout/list1"/>
    <dgm:cxn modelId="{78707BEF-03FE-4A17-B6EF-4DD9F63E56AF}" type="presOf" srcId="{EFD6A3E7-F6A1-47AA-B2D1-A5D00FD98E49}" destId="{486C7126-5E8B-4B74-9F62-FADDA48A2F56}" srcOrd="0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83A30E88-31C4-4009-BB53-45EBA60F92A3}" type="presParOf" srcId="{61F755A2-8674-4F73-8C67-FB4D57A00F48}" destId="{FBE0B44C-57E5-4E8F-8E9C-C9A4A6631492}" srcOrd="0" destOrd="0" presId="urn:microsoft.com/office/officeart/2005/8/layout/list1"/>
    <dgm:cxn modelId="{2E40959B-7B59-4A45-99D1-88F91592F67F}" type="presParOf" srcId="{FBE0B44C-57E5-4E8F-8E9C-C9A4A6631492}" destId="{486C7126-5E8B-4B74-9F62-FADDA48A2F56}" srcOrd="0" destOrd="0" presId="urn:microsoft.com/office/officeart/2005/8/layout/list1"/>
    <dgm:cxn modelId="{CF067CD4-2E4B-470F-9EB4-5950761D61F5}" type="presParOf" srcId="{FBE0B44C-57E5-4E8F-8E9C-C9A4A6631492}" destId="{D71C39A5-00DE-4725-95C6-5EBE76A5A3EC}" srcOrd="1" destOrd="0" presId="urn:microsoft.com/office/officeart/2005/8/layout/list1"/>
    <dgm:cxn modelId="{664156CA-E572-4742-BB11-DEFDF51519A1}" type="presParOf" srcId="{61F755A2-8674-4F73-8C67-FB4D57A00F48}" destId="{4C638986-8BAF-4177-8DAC-D0BF9DC915FC}" srcOrd="1" destOrd="0" presId="urn:microsoft.com/office/officeart/2005/8/layout/list1"/>
    <dgm:cxn modelId="{9C27A49B-CE5A-47AF-B228-23F6A6832838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000" b="0" i="0" u="none" strike="noStrike" baseline="0" dirty="0" smtClean="0">
              <a:latin typeface="+mn-lt"/>
            </a:rPr>
            <a:t>There are often magical people or beasts in legends, such as wizards, witches, fairies, giants, mermaids, dragons, or knights – these may be bad or good.</a:t>
          </a:r>
          <a:endParaRPr lang="en-US" sz="20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 sz="2000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 sz="2000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28781" custScaleY="1136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6603B111-9F5B-45B5-A811-9DF88BEFE1CF}" type="presOf" srcId="{EFD6A3E7-F6A1-47AA-B2D1-A5D00FD98E49}" destId="{D71C39A5-00DE-4725-95C6-5EBE76A5A3EC}" srcOrd="1" destOrd="0" presId="urn:microsoft.com/office/officeart/2005/8/layout/list1"/>
    <dgm:cxn modelId="{D24CF94A-34DD-47AD-B00F-38110F5B027A}" type="presOf" srcId="{19BC864A-032B-4BDA-81A5-61985AC3E6CA}" destId="{61F755A2-8674-4F73-8C67-FB4D57A00F48}" srcOrd="0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C0DA974C-CC17-4449-9111-B08E8160BABB}" type="presOf" srcId="{EFD6A3E7-F6A1-47AA-B2D1-A5D00FD98E49}" destId="{486C7126-5E8B-4B74-9F62-FADDA48A2F56}" srcOrd="0" destOrd="0" presId="urn:microsoft.com/office/officeart/2005/8/layout/list1"/>
    <dgm:cxn modelId="{399889B4-A54D-42DD-9984-7884814982ED}" type="presParOf" srcId="{61F755A2-8674-4F73-8C67-FB4D57A00F48}" destId="{FBE0B44C-57E5-4E8F-8E9C-C9A4A6631492}" srcOrd="0" destOrd="0" presId="urn:microsoft.com/office/officeart/2005/8/layout/list1"/>
    <dgm:cxn modelId="{855A88BE-2C8C-4F3C-A9CB-F84FD5179EE2}" type="presParOf" srcId="{FBE0B44C-57E5-4E8F-8E9C-C9A4A6631492}" destId="{486C7126-5E8B-4B74-9F62-FADDA48A2F56}" srcOrd="0" destOrd="0" presId="urn:microsoft.com/office/officeart/2005/8/layout/list1"/>
    <dgm:cxn modelId="{999C4AD2-6A18-4AC9-9AB6-FAD82E74AAA3}" type="presParOf" srcId="{FBE0B44C-57E5-4E8F-8E9C-C9A4A6631492}" destId="{D71C39A5-00DE-4725-95C6-5EBE76A5A3EC}" srcOrd="1" destOrd="0" presId="urn:microsoft.com/office/officeart/2005/8/layout/list1"/>
    <dgm:cxn modelId="{FB6E3C67-C178-45A7-9EF9-1A43C228843D}" type="presParOf" srcId="{61F755A2-8674-4F73-8C67-FB4D57A00F48}" destId="{4C638986-8BAF-4177-8DAC-D0BF9DC915FC}" srcOrd="1" destOrd="0" presId="urn:microsoft.com/office/officeart/2005/8/layout/list1"/>
    <dgm:cxn modelId="{ABF2D2EC-DB8C-4245-AD67-21917F1F4E8F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BC864A-032B-4BDA-81A5-61985AC3E6C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FD6A3E7-F6A1-47AA-B2D1-A5D00FD98E49}">
      <dgm:prSet phldrT="[Text]" custT="1"/>
      <dgm:spPr/>
      <dgm:t>
        <a:bodyPr/>
        <a:lstStyle/>
        <a:p>
          <a:r>
            <a:rPr lang="en-GB" sz="2000" b="0" i="0" u="none" strike="noStrike" baseline="0" dirty="0" smtClean="0">
              <a:latin typeface="+mn-lt"/>
            </a:rPr>
            <a:t>Legends tell you how a hero or heroine solves a problem. Not all legends have monsters or beasts in them.</a:t>
          </a:r>
          <a:endParaRPr lang="en-US" sz="2000" dirty="0">
            <a:latin typeface="+mn-lt"/>
          </a:endParaRPr>
        </a:p>
      </dgm:t>
    </dgm:pt>
    <dgm:pt modelId="{F49B3901-61C8-4709-A19E-CF8D67137197}" type="parTrans" cxnId="{C9139898-7479-4D69-B9FB-83BE113F16CC}">
      <dgm:prSet/>
      <dgm:spPr/>
      <dgm:t>
        <a:bodyPr/>
        <a:lstStyle/>
        <a:p>
          <a:endParaRPr lang="en-US" sz="2000"/>
        </a:p>
      </dgm:t>
    </dgm:pt>
    <dgm:pt modelId="{498ACF06-E170-4F3C-8A66-CDD7EE446BDD}" type="sibTrans" cxnId="{C9139898-7479-4D69-B9FB-83BE113F16CC}">
      <dgm:prSet/>
      <dgm:spPr/>
      <dgm:t>
        <a:bodyPr/>
        <a:lstStyle/>
        <a:p>
          <a:endParaRPr lang="en-US" sz="2000"/>
        </a:p>
      </dgm:t>
    </dgm:pt>
    <dgm:pt modelId="{61F755A2-8674-4F73-8C67-FB4D57A00F48}" type="pres">
      <dgm:prSet presAssocID="{19BC864A-032B-4BDA-81A5-61985AC3E6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E0B44C-57E5-4E8F-8E9C-C9A4A6631492}" type="pres">
      <dgm:prSet presAssocID="{EFD6A3E7-F6A1-47AA-B2D1-A5D00FD98E49}" presName="parentLin" presStyleCnt="0"/>
      <dgm:spPr/>
    </dgm:pt>
    <dgm:pt modelId="{486C7126-5E8B-4B74-9F62-FADDA48A2F56}" type="pres">
      <dgm:prSet presAssocID="{EFD6A3E7-F6A1-47AA-B2D1-A5D00FD98E49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D71C39A5-00DE-4725-95C6-5EBE76A5A3EC}" type="pres">
      <dgm:prSet presAssocID="{EFD6A3E7-F6A1-47AA-B2D1-A5D00FD98E49}" presName="parentText" presStyleLbl="node1" presStyleIdx="0" presStyleCnt="1" custScaleX="128781" custScaleY="67148" custLinFactNeighborX="-3603" custLinFactNeighborY="-92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38986-8BAF-4177-8DAC-D0BF9DC915FC}" type="pres">
      <dgm:prSet presAssocID="{EFD6A3E7-F6A1-47AA-B2D1-A5D00FD98E49}" presName="negativeSpace" presStyleCnt="0"/>
      <dgm:spPr/>
    </dgm:pt>
    <dgm:pt modelId="{4F10F502-7A0C-46D7-BA9B-3C779EA87E7B}" type="pres">
      <dgm:prSet presAssocID="{EFD6A3E7-F6A1-47AA-B2D1-A5D00FD98E4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F3EF2283-9CFB-4BB9-9109-3A34CA18C34F}" type="presOf" srcId="{19BC864A-032B-4BDA-81A5-61985AC3E6CA}" destId="{61F755A2-8674-4F73-8C67-FB4D57A00F48}" srcOrd="0" destOrd="0" presId="urn:microsoft.com/office/officeart/2005/8/layout/list1"/>
    <dgm:cxn modelId="{A668431A-1E24-4F94-98E1-423E16DFC810}" type="presOf" srcId="{EFD6A3E7-F6A1-47AA-B2D1-A5D00FD98E49}" destId="{D71C39A5-00DE-4725-95C6-5EBE76A5A3EC}" srcOrd="1" destOrd="0" presId="urn:microsoft.com/office/officeart/2005/8/layout/list1"/>
    <dgm:cxn modelId="{EF072FAC-0D35-461F-92E5-6CD615359BD7}" type="presOf" srcId="{EFD6A3E7-F6A1-47AA-B2D1-A5D00FD98E49}" destId="{486C7126-5E8B-4B74-9F62-FADDA48A2F56}" srcOrd="0" destOrd="0" presId="urn:microsoft.com/office/officeart/2005/8/layout/list1"/>
    <dgm:cxn modelId="{C9139898-7479-4D69-B9FB-83BE113F16CC}" srcId="{19BC864A-032B-4BDA-81A5-61985AC3E6CA}" destId="{EFD6A3E7-F6A1-47AA-B2D1-A5D00FD98E49}" srcOrd="0" destOrd="0" parTransId="{F49B3901-61C8-4709-A19E-CF8D67137197}" sibTransId="{498ACF06-E170-4F3C-8A66-CDD7EE446BDD}"/>
    <dgm:cxn modelId="{68B158F5-0B41-4C8C-9B11-423F527790A7}" type="presParOf" srcId="{61F755A2-8674-4F73-8C67-FB4D57A00F48}" destId="{FBE0B44C-57E5-4E8F-8E9C-C9A4A6631492}" srcOrd="0" destOrd="0" presId="urn:microsoft.com/office/officeart/2005/8/layout/list1"/>
    <dgm:cxn modelId="{8C460F59-96E8-4370-9CCE-C14DADE1DDA9}" type="presParOf" srcId="{FBE0B44C-57E5-4E8F-8E9C-C9A4A6631492}" destId="{486C7126-5E8B-4B74-9F62-FADDA48A2F56}" srcOrd="0" destOrd="0" presId="urn:microsoft.com/office/officeart/2005/8/layout/list1"/>
    <dgm:cxn modelId="{DB9C7B15-B616-4CB7-8D2F-1A6BD49B9595}" type="presParOf" srcId="{FBE0B44C-57E5-4E8F-8E9C-C9A4A6631492}" destId="{D71C39A5-00DE-4725-95C6-5EBE76A5A3EC}" srcOrd="1" destOrd="0" presId="urn:microsoft.com/office/officeart/2005/8/layout/list1"/>
    <dgm:cxn modelId="{BB84BD77-1D56-43B1-A3FB-3A142B2DC565}" type="presParOf" srcId="{61F755A2-8674-4F73-8C67-FB4D57A00F48}" destId="{4C638986-8BAF-4177-8DAC-D0BF9DC915FC}" srcOrd="1" destOrd="0" presId="urn:microsoft.com/office/officeart/2005/8/layout/list1"/>
    <dgm:cxn modelId="{D4BFF9C6-EA98-4ADF-BCBD-5CDD7E3A3BFF}" type="presParOf" srcId="{61F755A2-8674-4F73-8C67-FB4D57A00F48}" destId="{4F10F502-7A0C-46D7-BA9B-3C779EA87E7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FD2C2E-072D-42AA-B94E-B2A84013F79B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656F5F6-B7AE-40BB-9689-7F6570085ACE}">
      <dgm:prSet phldrT="[Text]" custT="1"/>
      <dgm:spPr/>
      <dgm:t>
        <a:bodyPr/>
        <a:lstStyle/>
        <a:p>
          <a:r>
            <a:rPr lang="en-US" sz="3600" b="1" dirty="0" smtClean="0">
              <a:solidFill>
                <a:schemeClr val="tx1"/>
              </a:solidFill>
              <a:latin typeface="+mn-lt"/>
            </a:rPr>
            <a:t>Structures</a:t>
          </a:r>
          <a:endParaRPr lang="en-US" sz="3600" b="1" dirty="0">
            <a:solidFill>
              <a:schemeClr val="tx1"/>
            </a:solidFill>
            <a:latin typeface="+mn-lt"/>
          </a:endParaRPr>
        </a:p>
      </dgm:t>
    </dgm:pt>
    <dgm:pt modelId="{7C3F08DE-4AF9-49E3-8FD4-744D8502A141}" type="parTrans" cxnId="{FE564952-D677-4A9A-93C8-F13504A6B9FB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EC13B3FE-7566-4FE4-8522-39BD74AB92C2}" type="sibTrans" cxnId="{FE564952-D677-4A9A-93C8-F13504A6B9FB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B24AFC4B-7BDC-4DE4-890C-EE8E81AD80BB}">
      <dgm:prSet phldrT="[Text]" custT="1"/>
      <dgm:spPr/>
      <dgm:t>
        <a:bodyPr/>
        <a:lstStyle/>
        <a:p>
          <a:r>
            <a:rPr lang="en-US" sz="2200" b="0" i="0" u="none" strike="noStrike" baseline="0" dirty="0" smtClean="0">
              <a:latin typeface="+mn-lt"/>
            </a:rPr>
            <a:t>Orientation (beginning)</a:t>
          </a:r>
          <a:endParaRPr lang="en-US" sz="2200" dirty="0">
            <a:latin typeface="+mn-lt"/>
          </a:endParaRPr>
        </a:p>
      </dgm:t>
    </dgm:pt>
    <dgm:pt modelId="{A4C8D85F-8502-4522-B512-CFD2E143ACBA}" type="parTrans" cxnId="{4A2FED22-47CD-4CCE-B7C0-6057AF24A3B3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09D97D73-0C8F-41D7-A36A-46DD290BE25F}" type="sibTrans" cxnId="{4A2FED22-47CD-4CCE-B7C0-6057AF24A3B3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9515EDC2-AF13-449D-8BC3-CDE675B27671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Introduces the characters, setting, and time of the </a:t>
          </a:r>
          <a:r>
            <a:rPr lang="en-US" sz="2200" b="0" i="0" u="none" strike="noStrike" baseline="0" dirty="0" smtClean="0">
              <a:latin typeface="+mn-lt"/>
            </a:rPr>
            <a:t>story.</a:t>
          </a:r>
          <a:endParaRPr lang="en-US" sz="2200" dirty="0">
            <a:latin typeface="+mn-lt"/>
          </a:endParaRPr>
        </a:p>
      </dgm:t>
    </dgm:pt>
    <dgm:pt modelId="{B72B5D32-7613-4192-BCF5-CEDDBBFBEDE7}" type="parTrans" cxnId="{939FE20A-0E1E-4E92-896F-934074666F66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966756E8-0CE1-4B23-A515-EEAEB347ED31}" type="sibTrans" cxnId="{939FE20A-0E1E-4E92-896F-934074666F66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06BFD903-0F4D-4890-9EB3-0A9EF77A5CF4}">
      <dgm:prSet phldrT="[Text]" custT="1"/>
      <dgm:spPr/>
      <dgm:t>
        <a:bodyPr/>
        <a:lstStyle/>
        <a:p>
          <a:r>
            <a:rPr lang="en-US" sz="2200" b="0" i="0" u="none" strike="noStrike" baseline="0" dirty="0" smtClean="0">
              <a:latin typeface="+mn-lt"/>
            </a:rPr>
            <a:t>Complication and</a:t>
          </a:r>
        </a:p>
        <a:p>
          <a:r>
            <a:rPr lang="en-US" sz="2200" b="0" i="0" u="none" strike="noStrike" baseline="0" dirty="0" smtClean="0">
              <a:latin typeface="+mn-lt"/>
            </a:rPr>
            <a:t>events (middle)</a:t>
          </a:r>
          <a:endParaRPr lang="en-US" sz="2200" dirty="0">
            <a:latin typeface="+mn-lt"/>
          </a:endParaRPr>
        </a:p>
      </dgm:t>
    </dgm:pt>
    <dgm:pt modelId="{BD9E67F9-8798-4FF6-930A-D38840543C7D}" type="parTrans" cxnId="{F1CCD4AA-6447-4EA7-90F5-5759A5EA2D68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3D06D97B-8399-4C84-8B28-3761CBA3FD4B}" type="sibTrans" cxnId="{F1CCD4AA-6447-4EA7-90F5-5759A5EA2D68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08BFA8E9-7F38-4A70-90DF-DABBE2DFF9C2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Activities and events involving the main characters.</a:t>
          </a:r>
          <a:endParaRPr lang="en-US" sz="2200" dirty="0">
            <a:latin typeface="+mn-lt"/>
          </a:endParaRPr>
        </a:p>
      </dgm:t>
    </dgm:pt>
    <dgm:pt modelId="{E584168D-6AE2-4568-9AB5-272E3BCC82B6}" type="parTrans" cxnId="{ED6451D1-C216-4771-9439-F2B999E62397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9F35BC10-91CF-453A-B6FE-3B94867B7DD2}" type="sibTrans" cxnId="{ED6451D1-C216-4771-9439-F2B999E62397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70C95E2C-7893-427B-983B-3EF50D370F51}">
      <dgm:prSet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Resolution (ending) </a:t>
          </a:r>
          <a:endParaRPr lang="en-US" sz="2200" dirty="0">
            <a:latin typeface="+mn-lt"/>
          </a:endParaRPr>
        </a:p>
      </dgm:t>
    </dgm:pt>
    <dgm:pt modelId="{6A680A90-CBAB-407B-9778-5A5A83321002}" type="parTrans" cxnId="{92C44B21-240E-4D80-B20D-8013002B01AA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6F3047CB-2BF4-44AB-8B79-E3A11F8142C9}" type="sibTrans" cxnId="{92C44B21-240E-4D80-B20D-8013002B01AA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9E6D45F4-D794-4E0F-BD83-68A45FD59455}">
      <dgm:prSet custT="1"/>
      <dgm:spPr/>
      <dgm:t>
        <a:bodyPr/>
        <a:lstStyle/>
        <a:p>
          <a:r>
            <a:rPr lang="en-GB" sz="2200" b="0" i="0" u="none" strike="noStrike" baseline="0" dirty="0" smtClean="0">
              <a:latin typeface="+mn-lt"/>
            </a:rPr>
            <a:t>The complication is resolved.</a:t>
          </a:r>
          <a:endParaRPr lang="en-US" sz="2200" dirty="0">
            <a:latin typeface="+mn-lt"/>
          </a:endParaRPr>
        </a:p>
      </dgm:t>
    </dgm:pt>
    <dgm:pt modelId="{FFD8135A-F08D-4B84-B4EF-B010FDDCE65F}" type="parTrans" cxnId="{651CF843-2E21-49F8-946C-C62472253F04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258A58A0-79CD-4CE6-848A-46B92C8F0CEC}" type="sibTrans" cxnId="{651CF843-2E21-49F8-946C-C62472253F04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8B554978-B5AE-4B5D-B539-963836BD7009}" type="pres">
      <dgm:prSet presAssocID="{5BFD2C2E-072D-42AA-B94E-B2A84013F79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308852-6080-4D5A-AE07-0A6F63D3CD0B}" type="pres">
      <dgm:prSet presAssocID="{5656F5F6-B7AE-40BB-9689-7F6570085ACE}" presName="root1" presStyleCnt="0"/>
      <dgm:spPr/>
    </dgm:pt>
    <dgm:pt modelId="{A11F15B4-DF99-45EA-9341-8EDCD19D14B7}" type="pres">
      <dgm:prSet presAssocID="{5656F5F6-B7AE-40BB-9689-7F6570085AC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77476A-5CB8-43BF-AAAE-02C2B7D3D36B}" type="pres">
      <dgm:prSet presAssocID="{5656F5F6-B7AE-40BB-9689-7F6570085ACE}" presName="level2hierChild" presStyleCnt="0"/>
      <dgm:spPr/>
    </dgm:pt>
    <dgm:pt modelId="{ED372B23-D72D-4BEA-8936-BB58C01ABB62}" type="pres">
      <dgm:prSet presAssocID="{A4C8D85F-8502-4522-B512-CFD2E143ACBA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F5A857-9418-41C2-A6D0-8CBCC5DD5391}" type="pres">
      <dgm:prSet presAssocID="{A4C8D85F-8502-4522-B512-CFD2E143ACBA}" presName="connTx" presStyleLbl="parChTrans1D2" presStyleIdx="0" presStyleCnt="3"/>
      <dgm:spPr/>
      <dgm:t>
        <a:bodyPr/>
        <a:lstStyle/>
        <a:p>
          <a:endParaRPr lang="en-US"/>
        </a:p>
      </dgm:t>
    </dgm:pt>
    <dgm:pt modelId="{DE5AE8DD-5BE5-4B53-810D-50173C7AE05B}" type="pres">
      <dgm:prSet presAssocID="{B24AFC4B-7BDC-4DE4-890C-EE8E81AD80BB}" presName="root2" presStyleCnt="0"/>
      <dgm:spPr/>
    </dgm:pt>
    <dgm:pt modelId="{6BC50011-3A33-462D-A920-B7B9D45B0CF4}" type="pres">
      <dgm:prSet presAssocID="{B24AFC4B-7BDC-4DE4-890C-EE8E81AD80B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442F79B-332A-4D8A-888A-22515C0D49FD}" type="pres">
      <dgm:prSet presAssocID="{B24AFC4B-7BDC-4DE4-890C-EE8E81AD80BB}" presName="level3hierChild" presStyleCnt="0"/>
      <dgm:spPr/>
    </dgm:pt>
    <dgm:pt modelId="{CACEFD85-B38E-4A7A-B223-82E7C57FD85D}" type="pres">
      <dgm:prSet presAssocID="{B72B5D32-7613-4192-BCF5-CEDDBBFBEDE7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EE594A20-1DA0-4178-868B-FEF9C86D94DA}" type="pres">
      <dgm:prSet presAssocID="{B72B5D32-7613-4192-BCF5-CEDDBBFBEDE7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60C2E88-C5E2-4881-977D-F113D3C20491}" type="pres">
      <dgm:prSet presAssocID="{9515EDC2-AF13-449D-8BC3-CDE675B27671}" presName="root2" presStyleCnt="0"/>
      <dgm:spPr/>
    </dgm:pt>
    <dgm:pt modelId="{0F7A217D-0E91-4018-8970-1C5FAEFCD468}" type="pres">
      <dgm:prSet presAssocID="{9515EDC2-AF13-449D-8BC3-CDE675B27671}" presName="LevelTwoTextNode" presStyleLbl="node3" presStyleIdx="0" presStyleCnt="3" custScaleY="1099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8D6F37-E485-4C6A-8F8A-B4B89B3B3201}" type="pres">
      <dgm:prSet presAssocID="{9515EDC2-AF13-449D-8BC3-CDE675B27671}" presName="level3hierChild" presStyleCnt="0"/>
      <dgm:spPr/>
    </dgm:pt>
    <dgm:pt modelId="{E8E86461-F90B-4419-9037-ADF7C958BC08}" type="pres">
      <dgm:prSet presAssocID="{BD9E67F9-8798-4FF6-930A-D38840543C7D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E24A8A26-6C3F-492E-A8F0-F7DC3A752251}" type="pres">
      <dgm:prSet presAssocID="{BD9E67F9-8798-4FF6-930A-D38840543C7D}" presName="connTx" presStyleLbl="parChTrans1D2" presStyleIdx="1" presStyleCnt="3"/>
      <dgm:spPr/>
      <dgm:t>
        <a:bodyPr/>
        <a:lstStyle/>
        <a:p>
          <a:endParaRPr lang="en-US"/>
        </a:p>
      </dgm:t>
    </dgm:pt>
    <dgm:pt modelId="{C57923A0-6ED8-4C8E-9525-F0EB1CA40753}" type="pres">
      <dgm:prSet presAssocID="{06BFD903-0F4D-4890-9EB3-0A9EF77A5CF4}" presName="root2" presStyleCnt="0"/>
      <dgm:spPr/>
    </dgm:pt>
    <dgm:pt modelId="{BDE31451-7037-46A5-A9BE-27B9CE041651}" type="pres">
      <dgm:prSet presAssocID="{06BFD903-0F4D-4890-9EB3-0A9EF77A5CF4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0044DD-57B3-43FC-9FEC-413748BC1C62}" type="pres">
      <dgm:prSet presAssocID="{06BFD903-0F4D-4890-9EB3-0A9EF77A5CF4}" presName="level3hierChild" presStyleCnt="0"/>
      <dgm:spPr/>
    </dgm:pt>
    <dgm:pt modelId="{A2908B5A-CEDA-4031-BB75-2B787F02C6FB}" type="pres">
      <dgm:prSet presAssocID="{E584168D-6AE2-4568-9AB5-272E3BCC82B6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C61FCAE7-E4B2-491C-8D3B-E1D3A94032E1}" type="pres">
      <dgm:prSet presAssocID="{E584168D-6AE2-4568-9AB5-272E3BCC82B6}" presName="connTx" presStyleLbl="parChTrans1D3" presStyleIdx="1" presStyleCnt="3"/>
      <dgm:spPr/>
      <dgm:t>
        <a:bodyPr/>
        <a:lstStyle/>
        <a:p>
          <a:endParaRPr lang="en-US"/>
        </a:p>
      </dgm:t>
    </dgm:pt>
    <dgm:pt modelId="{3584C8EE-01CE-4304-A15E-60EC164E91E7}" type="pres">
      <dgm:prSet presAssocID="{08BFA8E9-7F38-4A70-90DF-DABBE2DFF9C2}" presName="root2" presStyleCnt="0"/>
      <dgm:spPr/>
    </dgm:pt>
    <dgm:pt modelId="{743C0800-3FBA-458B-9DFE-EA65D805398B}" type="pres">
      <dgm:prSet presAssocID="{08BFA8E9-7F38-4A70-90DF-DABBE2DFF9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43C211-AB86-4135-8F98-9F612641474B}" type="pres">
      <dgm:prSet presAssocID="{08BFA8E9-7F38-4A70-90DF-DABBE2DFF9C2}" presName="level3hierChild" presStyleCnt="0"/>
      <dgm:spPr/>
    </dgm:pt>
    <dgm:pt modelId="{E4232B94-B072-4454-B1F3-A78CE0B8C948}" type="pres">
      <dgm:prSet presAssocID="{6A680A90-CBAB-407B-9778-5A5A83321002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65C4DC96-C6C3-4985-A8C7-37336C77C554}" type="pres">
      <dgm:prSet presAssocID="{6A680A90-CBAB-407B-9778-5A5A83321002}" presName="connTx" presStyleLbl="parChTrans1D2" presStyleIdx="2" presStyleCnt="3"/>
      <dgm:spPr/>
      <dgm:t>
        <a:bodyPr/>
        <a:lstStyle/>
        <a:p>
          <a:endParaRPr lang="en-US"/>
        </a:p>
      </dgm:t>
    </dgm:pt>
    <dgm:pt modelId="{592F81BE-BC40-4166-A1A5-83C29230C13C}" type="pres">
      <dgm:prSet presAssocID="{70C95E2C-7893-427B-983B-3EF50D370F51}" presName="root2" presStyleCnt="0"/>
      <dgm:spPr/>
    </dgm:pt>
    <dgm:pt modelId="{1BB9C8DA-1B0E-4155-B9DB-BE180FAAB406}" type="pres">
      <dgm:prSet presAssocID="{70C95E2C-7893-427B-983B-3EF50D370F5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0E3A7D-D8A8-4757-8872-75C4C1DF4919}" type="pres">
      <dgm:prSet presAssocID="{70C95E2C-7893-427B-983B-3EF50D370F51}" presName="level3hierChild" presStyleCnt="0"/>
      <dgm:spPr/>
    </dgm:pt>
    <dgm:pt modelId="{5B1AD7C9-AC6A-4170-BF52-51A361B9B444}" type="pres">
      <dgm:prSet presAssocID="{FFD8135A-F08D-4B84-B4EF-B010FDDCE65F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94EE8E53-CAA4-4D98-AC1A-691A7AAEC97F}" type="pres">
      <dgm:prSet presAssocID="{FFD8135A-F08D-4B84-B4EF-B010FDDCE65F}" presName="connTx" presStyleLbl="parChTrans1D3" presStyleIdx="2" presStyleCnt="3"/>
      <dgm:spPr/>
      <dgm:t>
        <a:bodyPr/>
        <a:lstStyle/>
        <a:p>
          <a:endParaRPr lang="en-US"/>
        </a:p>
      </dgm:t>
    </dgm:pt>
    <dgm:pt modelId="{97345B3E-87B4-4C26-A8FD-CB9E0363C1B5}" type="pres">
      <dgm:prSet presAssocID="{9E6D45F4-D794-4E0F-BD83-68A45FD59455}" presName="root2" presStyleCnt="0"/>
      <dgm:spPr/>
    </dgm:pt>
    <dgm:pt modelId="{F2A62F30-6050-4D2D-AE34-CD0DC3AB50EE}" type="pres">
      <dgm:prSet presAssocID="{9E6D45F4-D794-4E0F-BD83-68A45FD59455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9B9C89-9D03-40FA-AFAD-0FED2A117403}" type="pres">
      <dgm:prSet presAssocID="{9E6D45F4-D794-4E0F-BD83-68A45FD59455}" presName="level3hierChild" presStyleCnt="0"/>
      <dgm:spPr/>
    </dgm:pt>
  </dgm:ptLst>
  <dgm:cxnLst>
    <dgm:cxn modelId="{272DD367-BE76-40B7-B734-C56378413E99}" type="presOf" srcId="{A4C8D85F-8502-4522-B512-CFD2E143ACBA}" destId="{97F5A857-9418-41C2-A6D0-8CBCC5DD5391}" srcOrd="1" destOrd="0" presId="urn:microsoft.com/office/officeart/2005/8/layout/hierarchy2"/>
    <dgm:cxn modelId="{74410E4A-5E09-4356-9A67-52C9D454603A}" type="presOf" srcId="{FFD8135A-F08D-4B84-B4EF-B010FDDCE65F}" destId="{94EE8E53-CAA4-4D98-AC1A-691A7AAEC97F}" srcOrd="1" destOrd="0" presId="urn:microsoft.com/office/officeart/2005/8/layout/hierarchy2"/>
    <dgm:cxn modelId="{9ACB1C78-ABD0-4ACC-B033-ABD924C56CED}" type="presOf" srcId="{E584168D-6AE2-4568-9AB5-272E3BCC82B6}" destId="{C61FCAE7-E4B2-491C-8D3B-E1D3A94032E1}" srcOrd="1" destOrd="0" presId="urn:microsoft.com/office/officeart/2005/8/layout/hierarchy2"/>
    <dgm:cxn modelId="{83A1227E-103A-4587-86B4-17C88C2B19D1}" type="presOf" srcId="{9515EDC2-AF13-449D-8BC3-CDE675B27671}" destId="{0F7A217D-0E91-4018-8970-1C5FAEFCD468}" srcOrd="0" destOrd="0" presId="urn:microsoft.com/office/officeart/2005/8/layout/hierarchy2"/>
    <dgm:cxn modelId="{BA6A3CF5-2F15-40D3-8FA4-8B6AACBC8279}" type="presOf" srcId="{70C95E2C-7893-427B-983B-3EF50D370F51}" destId="{1BB9C8DA-1B0E-4155-B9DB-BE180FAAB406}" srcOrd="0" destOrd="0" presId="urn:microsoft.com/office/officeart/2005/8/layout/hierarchy2"/>
    <dgm:cxn modelId="{8C534761-34ED-4A5C-AD37-E9C6FB920B7A}" type="presOf" srcId="{B24AFC4B-7BDC-4DE4-890C-EE8E81AD80BB}" destId="{6BC50011-3A33-462D-A920-B7B9D45B0CF4}" srcOrd="0" destOrd="0" presId="urn:microsoft.com/office/officeart/2005/8/layout/hierarchy2"/>
    <dgm:cxn modelId="{A86D208F-133D-4197-A28E-7E9E5179A629}" type="presOf" srcId="{06BFD903-0F4D-4890-9EB3-0A9EF77A5CF4}" destId="{BDE31451-7037-46A5-A9BE-27B9CE041651}" srcOrd="0" destOrd="0" presId="urn:microsoft.com/office/officeart/2005/8/layout/hierarchy2"/>
    <dgm:cxn modelId="{F1CCD4AA-6447-4EA7-90F5-5759A5EA2D68}" srcId="{5656F5F6-B7AE-40BB-9689-7F6570085ACE}" destId="{06BFD903-0F4D-4890-9EB3-0A9EF77A5CF4}" srcOrd="1" destOrd="0" parTransId="{BD9E67F9-8798-4FF6-930A-D38840543C7D}" sibTransId="{3D06D97B-8399-4C84-8B28-3761CBA3FD4B}"/>
    <dgm:cxn modelId="{56687E1B-ECD1-4871-B9D6-82C57DE895F2}" type="presOf" srcId="{BD9E67F9-8798-4FF6-930A-D38840543C7D}" destId="{E24A8A26-6C3F-492E-A8F0-F7DC3A752251}" srcOrd="1" destOrd="0" presId="urn:microsoft.com/office/officeart/2005/8/layout/hierarchy2"/>
    <dgm:cxn modelId="{92C44B21-240E-4D80-B20D-8013002B01AA}" srcId="{5656F5F6-B7AE-40BB-9689-7F6570085ACE}" destId="{70C95E2C-7893-427B-983B-3EF50D370F51}" srcOrd="2" destOrd="0" parTransId="{6A680A90-CBAB-407B-9778-5A5A83321002}" sibTransId="{6F3047CB-2BF4-44AB-8B79-E3A11F8142C9}"/>
    <dgm:cxn modelId="{4A2FED22-47CD-4CCE-B7C0-6057AF24A3B3}" srcId="{5656F5F6-B7AE-40BB-9689-7F6570085ACE}" destId="{B24AFC4B-7BDC-4DE4-890C-EE8E81AD80BB}" srcOrd="0" destOrd="0" parTransId="{A4C8D85F-8502-4522-B512-CFD2E143ACBA}" sibTransId="{09D97D73-0C8F-41D7-A36A-46DD290BE25F}"/>
    <dgm:cxn modelId="{50C10542-3BF8-4AE3-A3A2-B9684AD70FB9}" type="presOf" srcId="{BD9E67F9-8798-4FF6-930A-D38840543C7D}" destId="{E8E86461-F90B-4419-9037-ADF7C958BC08}" srcOrd="0" destOrd="0" presId="urn:microsoft.com/office/officeart/2005/8/layout/hierarchy2"/>
    <dgm:cxn modelId="{B251967F-02DE-43A2-A613-DCD6290FAADE}" type="presOf" srcId="{9E6D45F4-D794-4E0F-BD83-68A45FD59455}" destId="{F2A62F30-6050-4D2D-AE34-CD0DC3AB50EE}" srcOrd="0" destOrd="0" presId="urn:microsoft.com/office/officeart/2005/8/layout/hierarchy2"/>
    <dgm:cxn modelId="{FE564952-D677-4A9A-93C8-F13504A6B9FB}" srcId="{5BFD2C2E-072D-42AA-B94E-B2A84013F79B}" destId="{5656F5F6-B7AE-40BB-9689-7F6570085ACE}" srcOrd="0" destOrd="0" parTransId="{7C3F08DE-4AF9-49E3-8FD4-744D8502A141}" sibTransId="{EC13B3FE-7566-4FE4-8522-39BD74AB92C2}"/>
    <dgm:cxn modelId="{6D9D529E-8FB6-4EA3-8396-528641864848}" type="presOf" srcId="{A4C8D85F-8502-4522-B512-CFD2E143ACBA}" destId="{ED372B23-D72D-4BEA-8936-BB58C01ABB62}" srcOrd="0" destOrd="0" presId="urn:microsoft.com/office/officeart/2005/8/layout/hierarchy2"/>
    <dgm:cxn modelId="{9719CD03-204B-49AD-8F2B-9D6BC25DCBFE}" type="presOf" srcId="{B72B5D32-7613-4192-BCF5-CEDDBBFBEDE7}" destId="{CACEFD85-B38E-4A7A-B223-82E7C57FD85D}" srcOrd="0" destOrd="0" presId="urn:microsoft.com/office/officeart/2005/8/layout/hierarchy2"/>
    <dgm:cxn modelId="{03B72D9B-6EA6-4F0E-9A7F-FED5AC574DE3}" type="presOf" srcId="{5656F5F6-B7AE-40BB-9689-7F6570085ACE}" destId="{A11F15B4-DF99-45EA-9341-8EDCD19D14B7}" srcOrd="0" destOrd="0" presId="urn:microsoft.com/office/officeart/2005/8/layout/hierarchy2"/>
    <dgm:cxn modelId="{0DAF352F-6091-48CC-B6A2-B89CDF7EAF95}" type="presOf" srcId="{B72B5D32-7613-4192-BCF5-CEDDBBFBEDE7}" destId="{EE594A20-1DA0-4178-868B-FEF9C86D94DA}" srcOrd="1" destOrd="0" presId="urn:microsoft.com/office/officeart/2005/8/layout/hierarchy2"/>
    <dgm:cxn modelId="{DC32027D-F782-4E95-9C6E-CC6030C72CF0}" type="presOf" srcId="{08BFA8E9-7F38-4A70-90DF-DABBE2DFF9C2}" destId="{743C0800-3FBA-458B-9DFE-EA65D805398B}" srcOrd="0" destOrd="0" presId="urn:microsoft.com/office/officeart/2005/8/layout/hierarchy2"/>
    <dgm:cxn modelId="{F08AF336-AAFF-4036-AFFE-FBA3F00E3B7C}" type="presOf" srcId="{6A680A90-CBAB-407B-9778-5A5A83321002}" destId="{E4232B94-B072-4454-B1F3-A78CE0B8C948}" srcOrd="0" destOrd="0" presId="urn:microsoft.com/office/officeart/2005/8/layout/hierarchy2"/>
    <dgm:cxn modelId="{939FE20A-0E1E-4E92-896F-934074666F66}" srcId="{B24AFC4B-7BDC-4DE4-890C-EE8E81AD80BB}" destId="{9515EDC2-AF13-449D-8BC3-CDE675B27671}" srcOrd="0" destOrd="0" parTransId="{B72B5D32-7613-4192-BCF5-CEDDBBFBEDE7}" sibTransId="{966756E8-0CE1-4B23-A515-EEAEB347ED31}"/>
    <dgm:cxn modelId="{ED6451D1-C216-4771-9439-F2B999E62397}" srcId="{06BFD903-0F4D-4890-9EB3-0A9EF77A5CF4}" destId="{08BFA8E9-7F38-4A70-90DF-DABBE2DFF9C2}" srcOrd="0" destOrd="0" parTransId="{E584168D-6AE2-4568-9AB5-272E3BCC82B6}" sibTransId="{9F35BC10-91CF-453A-B6FE-3B94867B7DD2}"/>
    <dgm:cxn modelId="{651CF843-2E21-49F8-946C-C62472253F04}" srcId="{70C95E2C-7893-427B-983B-3EF50D370F51}" destId="{9E6D45F4-D794-4E0F-BD83-68A45FD59455}" srcOrd="0" destOrd="0" parTransId="{FFD8135A-F08D-4B84-B4EF-B010FDDCE65F}" sibTransId="{258A58A0-79CD-4CE6-848A-46B92C8F0CEC}"/>
    <dgm:cxn modelId="{A26B747B-093C-472D-A796-C0C5BB6C9787}" type="presOf" srcId="{FFD8135A-F08D-4B84-B4EF-B010FDDCE65F}" destId="{5B1AD7C9-AC6A-4170-BF52-51A361B9B444}" srcOrd="0" destOrd="0" presId="urn:microsoft.com/office/officeart/2005/8/layout/hierarchy2"/>
    <dgm:cxn modelId="{61882213-4145-4B8F-B1D6-B2EF595A66B6}" type="presOf" srcId="{5BFD2C2E-072D-42AA-B94E-B2A84013F79B}" destId="{8B554978-B5AE-4B5D-B539-963836BD7009}" srcOrd="0" destOrd="0" presId="urn:microsoft.com/office/officeart/2005/8/layout/hierarchy2"/>
    <dgm:cxn modelId="{D7986030-E37A-41D9-A683-5D83E86B5456}" type="presOf" srcId="{6A680A90-CBAB-407B-9778-5A5A83321002}" destId="{65C4DC96-C6C3-4985-A8C7-37336C77C554}" srcOrd="1" destOrd="0" presId="urn:microsoft.com/office/officeart/2005/8/layout/hierarchy2"/>
    <dgm:cxn modelId="{BB4ED3DA-6022-47DD-BCF1-6B28FDD1C9FC}" type="presOf" srcId="{E584168D-6AE2-4568-9AB5-272E3BCC82B6}" destId="{A2908B5A-CEDA-4031-BB75-2B787F02C6FB}" srcOrd="0" destOrd="0" presId="urn:microsoft.com/office/officeart/2005/8/layout/hierarchy2"/>
    <dgm:cxn modelId="{69CDFE71-D571-4DE2-A862-CF5D96F6FD76}" type="presParOf" srcId="{8B554978-B5AE-4B5D-B539-963836BD7009}" destId="{D4308852-6080-4D5A-AE07-0A6F63D3CD0B}" srcOrd="0" destOrd="0" presId="urn:microsoft.com/office/officeart/2005/8/layout/hierarchy2"/>
    <dgm:cxn modelId="{2B749799-6946-467D-AFE7-B3362D86A0C4}" type="presParOf" srcId="{D4308852-6080-4D5A-AE07-0A6F63D3CD0B}" destId="{A11F15B4-DF99-45EA-9341-8EDCD19D14B7}" srcOrd="0" destOrd="0" presId="urn:microsoft.com/office/officeart/2005/8/layout/hierarchy2"/>
    <dgm:cxn modelId="{C9282683-A0AF-4E2E-9042-BA6C58776210}" type="presParOf" srcId="{D4308852-6080-4D5A-AE07-0A6F63D3CD0B}" destId="{EA77476A-5CB8-43BF-AAAE-02C2B7D3D36B}" srcOrd="1" destOrd="0" presId="urn:microsoft.com/office/officeart/2005/8/layout/hierarchy2"/>
    <dgm:cxn modelId="{4E5B12E4-6F49-44B5-AFAC-D9E2FC1BE4D6}" type="presParOf" srcId="{EA77476A-5CB8-43BF-AAAE-02C2B7D3D36B}" destId="{ED372B23-D72D-4BEA-8936-BB58C01ABB62}" srcOrd="0" destOrd="0" presId="urn:microsoft.com/office/officeart/2005/8/layout/hierarchy2"/>
    <dgm:cxn modelId="{211A3FD9-B751-403B-BB60-695F9099B576}" type="presParOf" srcId="{ED372B23-D72D-4BEA-8936-BB58C01ABB62}" destId="{97F5A857-9418-41C2-A6D0-8CBCC5DD5391}" srcOrd="0" destOrd="0" presId="urn:microsoft.com/office/officeart/2005/8/layout/hierarchy2"/>
    <dgm:cxn modelId="{60517A4E-2355-42F4-BDEC-785D3D004414}" type="presParOf" srcId="{EA77476A-5CB8-43BF-AAAE-02C2B7D3D36B}" destId="{DE5AE8DD-5BE5-4B53-810D-50173C7AE05B}" srcOrd="1" destOrd="0" presId="urn:microsoft.com/office/officeart/2005/8/layout/hierarchy2"/>
    <dgm:cxn modelId="{2C6DD39A-F4B6-4D31-9E6C-D8B286244A79}" type="presParOf" srcId="{DE5AE8DD-5BE5-4B53-810D-50173C7AE05B}" destId="{6BC50011-3A33-462D-A920-B7B9D45B0CF4}" srcOrd="0" destOrd="0" presId="urn:microsoft.com/office/officeart/2005/8/layout/hierarchy2"/>
    <dgm:cxn modelId="{030710CA-001A-4D8E-9096-B0506B9D1B0B}" type="presParOf" srcId="{DE5AE8DD-5BE5-4B53-810D-50173C7AE05B}" destId="{8442F79B-332A-4D8A-888A-22515C0D49FD}" srcOrd="1" destOrd="0" presId="urn:microsoft.com/office/officeart/2005/8/layout/hierarchy2"/>
    <dgm:cxn modelId="{5CDC607F-D566-4B76-AEEE-E160AAC35B74}" type="presParOf" srcId="{8442F79B-332A-4D8A-888A-22515C0D49FD}" destId="{CACEFD85-B38E-4A7A-B223-82E7C57FD85D}" srcOrd="0" destOrd="0" presId="urn:microsoft.com/office/officeart/2005/8/layout/hierarchy2"/>
    <dgm:cxn modelId="{F1AFF458-9A22-45BE-B209-24F528FEC5E9}" type="presParOf" srcId="{CACEFD85-B38E-4A7A-B223-82E7C57FD85D}" destId="{EE594A20-1DA0-4178-868B-FEF9C86D94DA}" srcOrd="0" destOrd="0" presId="urn:microsoft.com/office/officeart/2005/8/layout/hierarchy2"/>
    <dgm:cxn modelId="{D9B10A8D-B3FF-41D9-8C47-B708F44420AE}" type="presParOf" srcId="{8442F79B-332A-4D8A-888A-22515C0D49FD}" destId="{160C2E88-C5E2-4881-977D-F113D3C20491}" srcOrd="1" destOrd="0" presId="urn:microsoft.com/office/officeart/2005/8/layout/hierarchy2"/>
    <dgm:cxn modelId="{DE53F421-5026-4735-B3E2-8EB0F68F02B9}" type="presParOf" srcId="{160C2E88-C5E2-4881-977D-F113D3C20491}" destId="{0F7A217D-0E91-4018-8970-1C5FAEFCD468}" srcOrd="0" destOrd="0" presId="urn:microsoft.com/office/officeart/2005/8/layout/hierarchy2"/>
    <dgm:cxn modelId="{29E79A05-58BD-4BF8-8A12-03367A211073}" type="presParOf" srcId="{160C2E88-C5E2-4881-977D-F113D3C20491}" destId="{098D6F37-E485-4C6A-8F8A-B4B89B3B3201}" srcOrd="1" destOrd="0" presId="urn:microsoft.com/office/officeart/2005/8/layout/hierarchy2"/>
    <dgm:cxn modelId="{D23BB054-B6E3-4581-826B-EF0E128115F5}" type="presParOf" srcId="{EA77476A-5CB8-43BF-AAAE-02C2B7D3D36B}" destId="{E8E86461-F90B-4419-9037-ADF7C958BC08}" srcOrd="2" destOrd="0" presId="urn:microsoft.com/office/officeart/2005/8/layout/hierarchy2"/>
    <dgm:cxn modelId="{42F7BFBB-69D6-4AE9-8FC8-15B010661B1E}" type="presParOf" srcId="{E8E86461-F90B-4419-9037-ADF7C958BC08}" destId="{E24A8A26-6C3F-492E-A8F0-F7DC3A752251}" srcOrd="0" destOrd="0" presId="urn:microsoft.com/office/officeart/2005/8/layout/hierarchy2"/>
    <dgm:cxn modelId="{08DE0933-1073-464F-882C-3FECE8539106}" type="presParOf" srcId="{EA77476A-5CB8-43BF-AAAE-02C2B7D3D36B}" destId="{C57923A0-6ED8-4C8E-9525-F0EB1CA40753}" srcOrd="3" destOrd="0" presId="urn:microsoft.com/office/officeart/2005/8/layout/hierarchy2"/>
    <dgm:cxn modelId="{A907D750-87DC-43BD-940D-D56B543D6221}" type="presParOf" srcId="{C57923A0-6ED8-4C8E-9525-F0EB1CA40753}" destId="{BDE31451-7037-46A5-A9BE-27B9CE041651}" srcOrd="0" destOrd="0" presId="urn:microsoft.com/office/officeart/2005/8/layout/hierarchy2"/>
    <dgm:cxn modelId="{A2F78822-155D-49A5-98C3-6539B9E8611D}" type="presParOf" srcId="{C57923A0-6ED8-4C8E-9525-F0EB1CA40753}" destId="{DE0044DD-57B3-43FC-9FEC-413748BC1C62}" srcOrd="1" destOrd="0" presId="urn:microsoft.com/office/officeart/2005/8/layout/hierarchy2"/>
    <dgm:cxn modelId="{3DD5EF7F-8B92-47D1-B184-15F76BE3DB5E}" type="presParOf" srcId="{DE0044DD-57B3-43FC-9FEC-413748BC1C62}" destId="{A2908B5A-CEDA-4031-BB75-2B787F02C6FB}" srcOrd="0" destOrd="0" presId="urn:microsoft.com/office/officeart/2005/8/layout/hierarchy2"/>
    <dgm:cxn modelId="{5B6668F3-7C39-4032-A656-85EDFB0577D1}" type="presParOf" srcId="{A2908B5A-CEDA-4031-BB75-2B787F02C6FB}" destId="{C61FCAE7-E4B2-491C-8D3B-E1D3A94032E1}" srcOrd="0" destOrd="0" presId="urn:microsoft.com/office/officeart/2005/8/layout/hierarchy2"/>
    <dgm:cxn modelId="{D684E5F7-C999-4438-9F0B-19578C860DEE}" type="presParOf" srcId="{DE0044DD-57B3-43FC-9FEC-413748BC1C62}" destId="{3584C8EE-01CE-4304-A15E-60EC164E91E7}" srcOrd="1" destOrd="0" presId="urn:microsoft.com/office/officeart/2005/8/layout/hierarchy2"/>
    <dgm:cxn modelId="{D3B095C0-5CD1-4DB2-995F-AE40C54A603A}" type="presParOf" srcId="{3584C8EE-01CE-4304-A15E-60EC164E91E7}" destId="{743C0800-3FBA-458B-9DFE-EA65D805398B}" srcOrd="0" destOrd="0" presId="urn:microsoft.com/office/officeart/2005/8/layout/hierarchy2"/>
    <dgm:cxn modelId="{CB4265EA-8CEA-4122-83B8-A1D3C0FFADD7}" type="presParOf" srcId="{3584C8EE-01CE-4304-A15E-60EC164E91E7}" destId="{1D43C211-AB86-4135-8F98-9F612641474B}" srcOrd="1" destOrd="0" presId="urn:microsoft.com/office/officeart/2005/8/layout/hierarchy2"/>
    <dgm:cxn modelId="{F489AE3F-F1AD-4BC1-B2E8-2B9A41ECCDD2}" type="presParOf" srcId="{EA77476A-5CB8-43BF-AAAE-02C2B7D3D36B}" destId="{E4232B94-B072-4454-B1F3-A78CE0B8C948}" srcOrd="4" destOrd="0" presId="urn:microsoft.com/office/officeart/2005/8/layout/hierarchy2"/>
    <dgm:cxn modelId="{633BF71C-220B-4EEB-AC6A-C5275CEBD34C}" type="presParOf" srcId="{E4232B94-B072-4454-B1F3-A78CE0B8C948}" destId="{65C4DC96-C6C3-4985-A8C7-37336C77C554}" srcOrd="0" destOrd="0" presId="urn:microsoft.com/office/officeart/2005/8/layout/hierarchy2"/>
    <dgm:cxn modelId="{BC8B8E13-AD81-4985-80F4-DF10799A7F7E}" type="presParOf" srcId="{EA77476A-5CB8-43BF-AAAE-02C2B7D3D36B}" destId="{592F81BE-BC40-4166-A1A5-83C29230C13C}" srcOrd="5" destOrd="0" presId="urn:microsoft.com/office/officeart/2005/8/layout/hierarchy2"/>
    <dgm:cxn modelId="{8E387915-640E-4B96-8121-21109F6CB0D7}" type="presParOf" srcId="{592F81BE-BC40-4166-A1A5-83C29230C13C}" destId="{1BB9C8DA-1B0E-4155-B9DB-BE180FAAB406}" srcOrd="0" destOrd="0" presId="urn:microsoft.com/office/officeart/2005/8/layout/hierarchy2"/>
    <dgm:cxn modelId="{0A0CD740-DC7F-4344-B962-226F964268F4}" type="presParOf" srcId="{592F81BE-BC40-4166-A1A5-83C29230C13C}" destId="{5E0E3A7D-D8A8-4757-8872-75C4C1DF4919}" srcOrd="1" destOrd="0" presId="urn:microsoft.com/office/officeart/2005/8/layout/hierarchy2"/>
    <dgm:cxn modelId="{2CE03FB4-4C35-487E-BBE4-6688A1BCC4B2}" type="presParOf" srcId="{5E0E3A7D-D8A8-4757-8872-75C4C1DF4919}" destId="{5B1AD7C9-AC6A-4170-BF52-51A361B9B444}" srcOrd="0" destOrd="0" presId="urn:microsoft.com/office/officeart/2005/8/layout/hierarchy2"/>
    <dgm:cxn modelId="{98CF2818-B959-4DD1-BA80-4A28FF273AD3}" type="presParOf" srcId="{5B1AD7C9-AC6A-4170-BF52-51A361B9B444}" destId="{94EE8E53-CAA4-4D98-AC1A-691A7AAEC97F}" srcOrd="0" destOrd="0" presId="urn:microsoft.com/office/officeart/2005/8/layout/hierarchy2"/>
    <dgm:cxn modelId="{E9A39266-9137-49E1-8552-F9852B057FD4}" type="presParOf" srcId="{5E0E3A7D-D8A8-4757-8872-75C4C1DF4919}" destId="{97345B3E-87B4-4C26-A8FD-CB9E0363C1B5}" srcOrd="1" destOrd="0" presId="urn:microsoft.com/office/officeart/2005/8/layout/hierarchy2"/>
    <dgm:cxn modelId="{E6322F21-90A8-48CD-8C4A-967DDF4420BF}" type="presParOf" srcId="{97345B3E-87B4-4C26-A8FD-CB9E0363C1B5}" destId="{F2A62F30-6050-4D2D-AE34-CD0DC3AB50EE}" srcOrd="0" destOrd="0" presId="urn:microsoft.com/office/officeart/2005/8/layout/hierarchy2"/>
    <dgm:cxn modelId="{1BAC125C-1FE5-4760-BB51-648A919C88AF}" type="presParOf" srcId="{97345B3E-87B4-4C26-A8FD-CB9E0363C1B5}" destId="{1B9B9C89-9D03-40FA-AFAD-0FED2A11740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E68FBFC-5245-4513-9594-91D2669EBD1B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CC9FE83-10FB-4D98-B169-C9055E840EBD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tx1"/>
              </a:solidFill>
              <a:latin typeface="+mn-lt"/>
            </a:rPr>
            <a:t>Characteristics</a:t>
          </a:r>
          <a:endParaRPr lang="en-US" sz="2800" b="1" dirty="0">
            <a:solidFill>
              <a:schemeClr val="tx1"/>
            </a:solidFill>
            <a:latin typeface="+mn-lt"/>
          </a:endParaRPr>
        </a:p>
      </dgm:t>
    </dgm:pt>
    <dgm:pt modelId="{3BA011C7-A438-45D8-A7F9-036869712917}" type="parTrans" cxnId="{DAF92C34-5006-4524-BA6C-FCE79CBB3FC1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E759C89B-4DB2-4E0B-91B6-5DBB134D8EA7}" type="sibTrans" cxnId="{DAF92C34-5006-4524-BA6C-FCE79CBB3FC1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2B6FFE42-1835-4A97-8697-FF94939378F4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solidFill>
                <a:schemeClr val="tx1"/>
              </a:solidFill>
              <a:latin typeface="+mn-lt"/>
            </a:rPr>
            <a:t>Characters are usually “larger than life”.</a:t>
          </a:r>
          <a:endParaRPr lang="en-US" sz="2200" dirty="0">
            <a:solidFill>
              <a:schemeClr val="tx1"/>
            </a:solidFill>
            <a:latin typeface="+mn-lt"/>
          </a:endParaRPr>
        </a:p>
      </dgm:t>
    </dgm:pt>
    <dgm:pt modelId="{B2772B46-B78B-42F2-8F93-7D8C57ADBD0A}" type="parTrans" cxnId="{981E8454-56C3-4702-87DE-2835BFE10E51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BA75B1B0-C627-4080-941C-94D29D758F8B}" type="sibTrans" cxnId="{981E8454-56C3-4702-87DE-2835BFE10E51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13F70065-982C-4F99-B5D2-09E0204350D4}">
      <dgm:prSet phldrT="[Text]" custT="1"/>
      <dgm:spPr/>
      <dgm:t>
        <a:bodyPr/>
        <a:lstStyle/>
        <a:p>
          <a:r>
            <a:rPr lang="en-GB" sz="2200" b="0" i="0" u="none" strike="noStrike" baseline="0" dirty="0" smtClean="0">
              <a:solidFill>
                <a:schemeClr val="tx1"/>
              </a:solidFill>
              <a:latin typeface="+mn-lt"/>
            </a:rPr>
            <a:t>Details become exaggerated over time.</a:t>
          </a:r>
          <a:endParaRPr lang="en-US" sz="2200" dirty="0">
            <a:solidFill>
              <a:schemeClr val="tx1"/>
            </a:solidFill>
            <a:latin typeface="+mn-lt"/>
          </a:endParaRPr>
        </a:p>
      </dgm:t>
    </dgm:pt>
    <dgm:pt modelId="{8EB0CAD6-8FB6-4ACF-90ED-6D736F07BCE7}" type="parTrans" cxnId="{F3DAFD32-38A3-43E0-AD98-5757ECD61781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465FD0EE-3B20-46AE-A194-CFEAA3E16F9D}" type="sibTrans" cxnId="{F3DAFD32-38A3-43E0-AD98-5757ECD61781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5A6C015C-A3F1-46C2-9CDA-DA69716D7DA9}">
      <dgm:prSet custT="1"/>
      <dgm:spPr/>
      <dgm:t>
        <a:bodyPr/>
        <a:lstStyle/>
        <a:p>
          <a:pPr algn="l"/>
          <a:r>
            <a:rPr lang="en-GB" sz="2200" b="0" i="0" u="none" strike="noStrike" baseline="0" dirty="0" smtClean="0">
              <a:solidFill>
                <a:schemeClr val="tx1"/>
              </a:solidFill>
              <a:latin typeface="+mn-lt"/>
            </a:rPr>
            <a:t>Characters’ qualities reflect the values, attitudes, and beliefs of the culture.</a:t>
          </a:r>
          <a:endParaRPr lang="en-US" sz="2200" dirty="0">
            <a:solidFill>
              <a:schemeClr val="tx1"/>
            </a:solidFill>
            <a:latin typeface="+mn-lt"/>
          </a:endParaRPr>
        </a:p>
      </dgm:t>
    </dgm:pt>
    <dgm:pt modelId="{91C91322-E76D-4C38-8B2B-98E88ABFB01C}" type="parTrans" cxnId="{247C4BD5-397F-4E54-B6D4-5175735A5E55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B81845E2-1EB8-45BD-89C8-21561CBDD820}" type="sibTrans" cxnId="{247C4BD5-397F-4E54-B6D4-5175735A5E55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6EB6EA37-4660-4FFE-A6F6-0BE42CEBAC3B}">
      <dgm:prSet custT="1"/>
      <dgm:spPr/>
      <dgm:t>
        <a:bodyPr/>
        <a:lstStyle/>
        <a:p>
          <a:pPr algn="l"/>
          <a:r>
            <a:rPr lang="en-GB" sz="2200" b="0" i="0" u="none" strike="noStrike" baseline="0" dirty="0" smtClean="0">
              <a:solidFill>
                <a:schemeClr val="tx1"/>
              </a:solidFill>
              <a:latin typeface="+mn-lt"/>
            </a:rPr>
            <a:t>Often includes elements of magic and supernatural.</a:t>
          </a:r>
          <a:endParaRPr lang="en-US" sz="2200" dirty="0">
            <a:solidFill>
              <a:schemeClr val="tx1"/>
            </a:solidFill>
            <a:latin typeface="+mn-lt"/>
          </a:endParaRPr>
        </a:p>
      </dgm:t>
    </dgm:pt>
    <dgm:pt modelId="{02D3C2BB-30DF-438B-8870-1DE722FDFEC5}" type="parTrans" cxnId="{2A4C9239-4F45-4E70-80BC-5F8AF44CBD5F}">
      <dgm:prSet custT="1"/>
      <dgm:spPr/>
      <dgm:t>
        <a:bodyPr/>
        <a:lstStyle/>
        <a:p>
          <a:endParaRPr lang="en-US" sz="2200">
            <a:latin typeface="+mn-lt"/>
          </a:endParaRPr>
        </a:p>
      </dgm:t>
    </dgm:pt>
    <dgm:pt modelId="{00F7B9D2-BFA9-4BBF-A802-4BDEEC029424}" type="sibTrans" cxnId="{2A4C9239-4F45-4E70-80BC-5F8AF44CBD5F}">
      <dgm:prSet/>
      <dgm:spPr/>
      <dgm:t>
        <a:bodyPr/>
        <a:lstStyle/>
        <a:p>
          <a:endParaRPr lang="en-US" sz="2200">
            <a:latin typeface="+mn-lt"/>
          </a:endParaRPr>
        </a:p>
      </dgm:t>
    </dgm:pt>
    <dgm:pt modelId="{FD92DC90-5344-41D9-B044-23B5DAC7C55E}" type="pres">
      <dgm:prSet presAssocID="{EE68FBFC-5245-4513-9594-91D2669EBD1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8DEC59-18A7-47E8-BE7D-2F8EFA276EF3}" type="pres">
      <dgm:prSet presAssocID="{ECC9FE83-10FB-4D98-B169-C9055E840EBD}" presName="root1" presStyleCnt="0"/>
      <dgm:spPr/>
    </dgm:pt>
    <dgm:pt modelId="{82FED7CB-B335-4898-9666-78AED36B240E}" type="pres">
      <dgm:prSet presAssocID="{ECC9FE83-10FB-4D98-B169-C9055E840EBD}" presName="LevelOneTextNode" presStyleLbl="node0" presStyleIdx="0" presStyleCnt="1" custLinFactX="-10973" custLinFactNeighborX="-100000" custLinFactNeighborY="39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CF010E-AEE0-49D6-9F9D-83D7C026EFA9}" type="pres">
      <dgm:prSet presAssocID="{ECC9FE83-10FB-4D98-B169-C9055E840EBD}" presName="level2hierChild" presStyleCnt="0"/>
      <dgm:spPr/>
    </dgm:pt>
    <dgm:pt modelId="{FCEF4029-D20B-43DB-8754-E21F9A8CD88F}" type="pres">
      <dgm:prSet presAssocID="{B2772B46-B78B-42F2-8F93-7D8C57ADBD0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1A007380-D4F9-4C75-80A5-AC4772B092B1}" type="pres">
      <dgm:prSet presAssocID="{B2772B46-B78B-42F2-8F93-7D8C57ADBD0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903867C8-D057-4AB5-BD6E-DEA1F25F50F2}" type="pres">
      <dgm:prSet presAssocID="{2B6FFE42-1835-4A97-8697-FF94939378F4}" presName="root2" presStyleCnt="0"/>
      <dgm:spPr/>
    </dgm:pt>
    <dgm:pt modelId="{DCF96F35-DF6F-46C0-B1D0-489C2A2A3019}" type="pres">
      <dgm:prSet presAssocID="{2B6FFE42-1835-4A97-8697-FF94939378F4}" presName="LevelTwoTextNode" presStyleLbl="node2" presStyleIdx="0" presStyleCnt="4" custScaleX="195339" custLinFactNeighborX="2969" custLinFactNeighborY="36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DD9173-AA93-47A8-9CC9-874C2EAA0D72}" type="pres">
      <dgm:prSet presAssocID="{2B6FFE42-1835-4A97-8697-FF94939378F4}" presName="level3hierChild" presStyleCnt="0"/>
      <dgm:spPr/>
    </dgm:pt>
    <dgm:pt modelId="{8D3166D6-E6F9-410F-BEAD-65FEAE1C2BC3}" type="pres">
      <dgm:prSet presAssocID="{8EB0CAD6-8FB6-4ACF-90ED-6D736F07BCE7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24AB9C3-15AD-43E9-A04F-D3A01641E044}" type="pres">
      <dgm:prSet presAssocID="{8EB0CAD6-8FB6-4ACF-90ED-6D736F07BCE7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10990D0-AFC5-436D-B497-3C860DE726CB}" type="pres">
      <dgm:prSet presAssocID="{13F70065-982C-4F99-B5D2-09E0204350D4}" presName="root2" presStyleCnt="0"/>
      <dgm:spPr/>
    </dgm:pt>
    <dgm:pt modelId="{D893B622-2F7A-4E76-998F-934C4182A2EC}" type="pres">
      <dgm:prSet presAssocID="{13F70065-982C-4F99-B5D2-09E0204350D4}" presName="LevelTwoTextNode" presStyleLbl="node2" presStyleIdx="1" presStyleCnt="4" custScaleX="193705" custLinFactNeighborX="2969" custLinFactNeighborY="36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A0A6A3-F881-49A9-AE91-74403F1CA0B1}" type="pres">
      <dgm:prSet presAssocID="{13F70065-982C-4F99-B5D2-09E0204350D4}" presName="level3hierChild" presStyleCnt="0"/>
      <dgm:spPr/>
    </dgm:pt>
    <dgm:pt modelId="{3D17E894-C986-4955-A842-FD980DE3543B}" type="pres">
      <dgm:prSet presAssocID="{91C91322-E76D-4C38-8B2B-98E88ABFB01C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CB3A9E8F-3069-473E-883C-3C281244264C}" type="pres">
      <dgm:prSet presAssocID="{91C91322-E76D-4C38-8B2B-98E88ABFB01C}" presName="connTx" presStyleLbl="parChTrans1D2" presStyleIdx="2" presStyleCnt="4"/>
      <dgm:spPr/>
      <dgm:t>
        <a:bodyPr/>
        <a:lstStyle/>
        <a:p>
          <a:endParaRPr lang="en-US"/>
        </a:p>
      </dgm:t>
    </dgm:pt>
    <dgm:pt modelId="{2F52AC15-92FF-429D-817C-4EBE91FABADF}" type="pres">
      <dgm:prSet presAssocID="{5A6C015C-A3F1-46C2-9CDA-DA69716D7DA9}" presName="root2" presStyleCnt="0"/>
      <dgm:spPr/>
    </dgm:pt>
    <dgm:pt modelId="{B4D6A085-2123-4291-8EAF-8261009B627D}" type="pres">
      <dgm:prSet presAssocID="{5A6C015C-A3F1-46C2-9CDA-DA69716D7DA9}" presName="LevelTwoTextNode" presStyleLbl="node2" presStyleIdx="2" presStyleCnt="4" custScaleX="213495" custLinFactNeighborX="2969" custLinFactNeighborY="36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6D9B6-2B1B-4E98-B059-829BF01CCF23}" type="pres">
      <dgm:prSet presAssocID="{5A6C015C-A3F1-46C2-9CDA-DA69716D7DA9}" presName="level3hierChild" presStyleCnt="0"/>
      <dgm:spPr/>
    </dgm:pt>
    <dgm:pt modelId="{0170236A-AE3B-43B8-BE6D-5CCC53CC1D72}" type="pres">
      <dgm:prSet presAssocID="{02D3C2BB-30DF-438B-8870-1DE722FDFEC5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A6A7904B-3A12-4230-BCE5-F714BE4CD81B}" type="pres">
      <dgm:prSet presAssocID="{02D3C2BB-30DF-438B-8870-1DE722FDFEC5}" presName="connTx" presStyleLbl="parChTrans1D2" presStyleIdx="3" presStyleCnt="4"/>
      <dgm:spPr/>
      <dgm:t>
        <a:bodyPr/>
        <a:lstStyle/>
        <a:p>
          <a:endParaRPr lang="en-US"/>
        </a:p>
      </dgm:t>
    </dgm:pt>
    <dgm:pt modelId="{617BEDCF-C14C-4722-AE03-82FFA341FA01}" type="pres">
      <dgm:prSet presAssocID="{6EB6EA37-4660-4FFE-A6F6-0BE42CEBAC3B}" presName="root2" presStyleCnt="0"/>
      <dgm:spPr/>
    </dgm:pt>
    <dgm:pt modelId="{D5541A3C-42BF-40CB-8494-D47DC5B373C0}" type="pres">
      <dgm:prSet presAssocID="{6EB6EA37-4660-4FFE-A6F6-0BE42CEBAC3B}" presName="LevelTwoTextNode" presStyleLbl="node2" presStyleIdx="3" presStyleCnt="4" custScaleX="2059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8A309E-FFAA-4DF6-9E23-2A96E143934F}" type="pres">
      <dgm:prSet presAssocID="{6EB6EA37-4660-4FFE-A6F6-0BE42CEBAC3B}" presName="level3hierChild" presStyleCnt="0"/>
      <dgm:spPr/>
    </dgm:pt>
  </dgm:ptLst>
  <dgm:cxnLst>
    <dgm:cxn modelId="{B80E4BBE-E5DF-4819-A7A7-B522C63B6621}" type="presOf" srcId="{91C91322-E76D-4C38-8B2B-98E88ABFB01C}" destId="{3D17E894-C986-4955-A842-FD980DE3543B}" srcOrd="0" destOrd="0" presId="urn:microsoft.com/office/officeart/2005/8/layout/hierarchy2"/>
    <dgm:cxn modelId="{80F4E710-6D1B-42DC-91B7-385D0A7780D2}" type="presOf" srcId="{B2772B46-B78B-42F2-8F93-7D8C57ADBD0A}" destId="{FCEF4029-D20B-43DB-8754-E21F9A8CD88F}" srcOrd="0" destOrd="0" presId="urn:microsoft.com/office/officeart/2005/8/layout/hierarchy2"/>
    <dgm:cxn modelId="{27DCDE65-3705-4F07-A822-7142DA7C75E1}" type="presOf" srcId="{8EB0CAD6-8FB6-4ACF-90ED-6D736F07BCE7}" destId="{724AB9C3-15AD-43E9-A04F-D3A01641E044}" srcOrd="1" destOrd="0" presId="urn:microsoft.com/office/officeart/2005/8/layout/hierarchy2"/>
    <dgm:cxn modelId="{247C4BD5-397F-4E54-B6D4-5175735A5E55}" srcId="{ECC9FE83-10FB-4D98-B169-C9055E840EBD}" destId="{5A6C015C-A3F1-46C2-9CDA-DA69716D7DA9}" srcOrd="2" destOrd="0" parTransId="{91C91322-E76D-4C38-8B2B-98E88ABFB01C}" sibTransId="{B81845E2-1EB8-45BD-89C8-21561CBDD820}"/>
    <dgm:cxn modelId="{F14DC882-E288-4727-85F2-C154079E9C1F}" type="presOf" srcId="{91C91322-E76D-4C38-8B2B-98E88ABFB01C}" destId="{CB3A9E8F-3069-473E-883C-3C281244264C}" srcOrd="1" destOrd="0" presId="urn:microsoft.com/office/officeart/2005/8/layout/hierarchy2"/>
    <dgm:cxn modelId="{8DD28078-1D48-45F9-8B8D-C969EBBC4F69}" type="presOf" srcId="{13F70065-982C-4F99-B5D2-09E0204350D4}" destId="{D893B622-2F7A-4E76-998F-934C4182A2EC}" srcOrd="0" destOrd="0" presId="urn:microsoft.com/office/officeart/2005/8/layout/hierarchy2"/>
    <dgm:cxn modelId="{3AC7924E-4B37-48BC-9F80-C6C30CC8F590}" type="presOf" srcId="{EE68FBFC-5245-4513-9594-91D2669EBD1B}" destId="{FD92DC90-5344-41D9-B044-23B5DAC7C55E}" srcOrd="0" destOrd="0" presId="urn:microsoft.com/office/officeart/2005/8/layout/hierarchy2"/>
    <dgm:cxn modelId="{4EF379D9-A6A0-492C-B686-37149FD2702F}" type="presOf" srcId="{8EB0CAD6-8FB6-4ACF-90ED-6D736F07BCE7}" destId="{8D3166D6-E6F9-410F-BEAD-65FEAE1C2BC3}" srcOrd="0" destOrd="0" presId="urn:microsoft.com/office/officeart/2005/8/layout/hierarchy2"/>
    <dgm:cxn modelId="{E4346F2F-CD26-4A9A-AB70-2B78669399C9}" type="presOf" srcId="{6EB6EA37-4660-4FFE-A6F6-0BE42CEBAC3B}" destId="{D5541A3C-42BF-40CB-8494-D47DC5B373C0}" srcOrd="0" destOrd="0" presId="urn:microsoft.com/office/officeart/2005/8/layout/hierarchy2"/>
    <dgm:cxn modelId="{457617E1-3CE1-4CD0-BD34-517E38037B5B}" type="presOf" srcId="{2B6FFE42-1835-4A97-8697-FF94939378F4}" destId="{DCF96F35-DF6F-46C0-B1D0-489C2A2A3019}" srcOrd="0" destOrd="0" presId="urn:microsoft.com/office/officeart/2005/8/layout/hierarchy2"/>
    <dgm:cxn modelId="{8A04049B-3ACF-4042-8572-E36CDD6A805F}" type="presOf" srcId="{ECC9FE83-10FB-4D98-B169-C9055E840EBD}" destId="{82FED7CB-B335-4898-9666-78AED36B240E}" srcOrd="0" destOrd="0" presId="urn:microsoft.com/office/officeart/2005/8/layout/hierarchy2"/>
    <dgm:cxn modelId="{981E8454-56C3-4702-87DE-2835BFE10E51}" srcId="{ECC9FE83-10FB-4D98-B169-C9055E840EBD}" destId="{2B6FFE42-1835-4A97-8697-FF94939378F4}" srcOrd="0" destOrd="0" parTransId="{B2772B46-B78B-42F2-8F93-7D8C57ADBD0A}" sibTransId="{BA75B1B0-C627-4080-941C-94D29D758F8B}"/>
    <dgm:cxn modelId="{3DE49423-5353-48AD-8FA6-A4F2D3D70447}" type="presOf" srcId="{02D3C2BB-30DF-438B-8870-1DE722FDFEC5}" destId="{A6A7904B-3A12-4230-BCE5-F714BE4CD81B}" srcOrd="1" destOrd="0" presId="urn:microsoft.com/office/officeart/2005/8/layout/hierarchy2"/>
    <dgm:cxn modelId="{F3DAFD32-38A3-43E0-AD98-5757ECD61781}" srcId="{ECC9FE83-10FB-4D98-B169-C9055E840EBD}" destId="{13F70065-982C-4F99-B5D2-09E0204350D4}" srcOrd="1" destOrd="0" parTransId="{8EB0CAD6-8FB6-4ACF-90ED-6D736F07BCE7}" sibTransId="{465FD0EE-3B20-46AE-A194-CFEAA3E16F9D}"/>
    <dgm:cxn modelId="{6EFFC2B5-70DB-439D-B497-2D2A185AFDE1}" type="presOf" srcId="{5A6C015C-A3F1-46C2-9CDA-DA69716D7DA9}" destId="{B4D6A085-2123-4291-8EAF-8261009B627D}" srcOrd="0" destOrd="0" presId="urn:microsoft.com/office/officeart/2005/8/layout/hierarchy2"/>
    <dgm:cxn modelId="{F9D9EA1F-42CB-4C19-ABD8-2442EBEDE1EA}" type="presOf" srcId="{02D3C2BB-30DF-438B-8870-1DE722FDFEC5}" destId="{0170236A-AE3B-43B8-BE6D-5CCC53CC1D72}" srcOrd="0" destOrd="0" presId="urn:microsoft.com/office/officeart/2005/8/layout/hierarchy2"/>
    <dgm:cxn modelId="{2A4C9239-4F45-4E70-80BC-5F8AF44CBD5F}" srcId="{ECC9FE83-10FB-4D98-B169-C9055E840EBD}" destId="{6EB6EA37-4660-4FFE-A6F6-0BE42CEBAC3B}" srcOrd="3" destOrd="0" parTransId="{02D3C2BB-30DF-438B-8870-1DE722FDFEC5}" sibTransId="{00F7B9D2-BFA9-4BBF-A802-4BDEEC029424}"/>
    <dgm:cxn modelId="{0C684F42-F01B-4776-9D78-13D7E3C6A88E}" type="presOf" srcId="{B2772B46-B78B-42F2-8F93-7D8C57ADBD0A}" destId="{1A007380-D4F9-4C75-80A5-AC4772B092B1}" srcOrd="1" destOrd="0" presId="urn:microsoft.com/office/officeart/2005/8/layout/hierarchy2"/>
    <dgm:cxn modelId="{DAF92C34-5006-4524-BA6C-FCE79CBB3FC1}" srcId="{EE68FBFC-5245-4513-9594-91D2669EBD1B}" destId="{ECC9FE83-10FB-4D98-B169-C9055E840EBD}" srcOrd="0" destOrd="0" parTransId="{3BA011C7-A438-45D8-A7F9-036869712917}" sibTransId="{E759C89B-4DB2-4E0B-91B6-5DBB134D8EA7}"/>
    <dgm:cxn modelId="{44EBF835-F0E5-4AE8-B9D0-3C9651C46EC5}" type="presParOf" srcId="{FD92DC90-5344-41D9-B044-23B5DAC7C55E}" destId="{368DEC59-18A7-47E8-BE7D-2F8EFA276EF3}" srcOrd="0" destOrd="0" presId="urn:microsoft.com/office/officeart/2005/8/layout/hierarchy2"/>
    <dgm:cxn modelId="{772C97C2-7880-4284-ADA9-583FEDCEB7D1}" type="presParOf" srcId="{368DEC59-18A7-47E8-BE7D-2F8EFA276EF3}" destId="{82FED7CB-B335-4898-9666-78AED36B240E}" srcOrd="0" destOrd="0" presId="urn:microsoft.com/office/officeart/2005/8/layout/hierarchy2"/>
    <dgm:cxn modelId="{6AEA0568-B16A-4453-A82A-7CB7F5F8B30F}" type="presParOf" srcId="{368DEC59-18A7-47E8-BE7D-2F8EFA276EF3}" destId="{62CF010E-AEE0-49D6-9F9D-83D7C026EFA9}" srcOrd="1" destOrd="0" presId="urn:microsoft.com/office/officeart/2005/8/layout/hierarchy2"/>
    <dgm:cxn modelId="{21A743F4-9178-4333-8E83-D723418FA0FA}" type="presParOf" srcId="{62CF010E-AEE0-49D6-9F9D-83D7C026EFA9}" destId="{FCEF4029-D20B-43DB-8754-E21F9A8CD88F}" srcOrd="0" destOrd="0" presId="urn:microsoft.com/office/officeart/2005/8/layout/hierarchy2"/>
    <dgm:cxn modelId="{FCC31061-2859-4040-B317-9EFDA96D1C6B}" type="presParOf" srcId="{FCEF4029-D20B-43DB-8754-E21F9A8CD88F}" destId="{1A007380-D4F9-4C75-80A5-AC4772B092B1}" srcOrd="0" destOrd="0" presId="urn:microsoft.com/office/officeart/2005/8/layout/hierarchy2"/>
    <dgm:cxn modelId="{61D4E0FA-9C21-4875-B0A3-C842475B1E72}" type="presParOf" srcId="{62CF010E-AEE0-49D6-9F9D-83D7C026EFA9}" destId="{903867C8-D057-4AB5-BD6E-DEA1F25F50F2}" srcOrd="1" destOrd="0" presId="urn:microsoft.com/office/officeart/2005/8/layout/hierarchy2"/>
    <dgm:cxn modelId="{894D52EC-6867-4914-9CA0-1BE1BCF7E77A}" type="presParOf" srcId="{903867C8-D057-4AB5-BD6E-DEA1F25F50F2}" destId="{DCF96F35-DF6F-46C0-B1D0-489C2A2A3019}" srcOrd="0" destOrd="0" presId="urn:microsoft.com/office/officeart/2005/8/layout/hierarchy2"/>
    <dgm:cxn modelId="{E61D4358-6C47-402E-82B5-5D0BE61225C1}" type="presParOf" srcId="{903867C8-D057-4AB5-BD6E-DEA1F25F50F2}" destId="{0FDD9173-AA93-47A8-9CC9-874C2EAA0D72}" srcOrd="1" destOrd="0" presId="urn:microsoft.com/office/officeart/2005/8/layout/hierarchy2"/>
    <dgm:cxn modelId="{D34E4DFE-FEC6-4E5D-91A1-7C41DE16FF9A}" type="presParOf" srcId="{62CF010E-AEE0-49D6-9F9D-83D7C026EFA9}" destId="{8D3166D6-E6F9-410F-BEAD-65FEAE1C2BC3}" srcOrd="2" destOrd="0" presId="urn:microsoft.com/office/officeart/2005/8/layout/hierarchy2"/>
    <dgm:cxn modelId="{A203A4D1-0A59-42CC-859D-08C83A32862C}" type="presParOf" srcId="{8D3166D6-E6F9-410F-BEAD-65FEAE1C2BC3}" destId="{724AB9C3-15AD-43E9-A04F-D3A01641E044}" srcOrd="0" destOrd="0" presId="urn:microsoft.com/office/officeart/2005/8/layout/hierarchy2"/>
    <dgm:cxn modelId="{5C37556A-2B0C-468A-899B-7EFA0BE51B48}" type="presParOf" srcId="{62CF010E-AEE0-49D6-9F9D-83D7C026EFA9}" destId="{210990D0-AFC5-436D-B497-3C860DE726CB}" srcOrd="3" destOrd="0" presId="urn:microsoft.com/office/officeart/2005/8/layout/hierarchy2"/>
    <dgm:cxn modelId="{3AF4BCE5-B65D-4C20-B83A-29B093A61319}" type="presParOf" srcId="{210990D0-AFC5-436D-B497-3C860DE726CB}" destId="{D893B622-2F7A-4E76-998F-934C4182A2EC}" srcOrd="0" destOrd="0" presId="urn:microsoft.com/office/officeart/2005/8/layout/hierarchy2"/>
    <dgm:cxn modelId="{273D1A46-FA53-4D6D-B43F-DB5F73CA15CC}" type="presParOf" srcId="{210990D0-AFC5-436D-B497-3C860DE726CB}" destId="{79A0A6A3-F881-49A9-AE91-74403F1CA0B1}" srcOrd="1" destOrd="0" presId="urn:microsoft.com/office/officeart/2005/8/layout/hierarchy2"/>
    <dgm:cxn modelId="{82C33FE6-B90E-4256-B014-1216B8CA7118}" type="presParOf" srcId="{62CF010E-AEE0-49D6-9F9D-83D7C026EFA9}" destId="{3D17E894-C986-4955-A842-FD980DE3543B}" srcOrd="4" destOrd="0" presId="urn:microsoft.com/office/officeart/2005/8/layout/hierarchy2"/>
    <dgm:cxn modelId="{2CD53BFE-CD4E-4242-BD08-1E04E08377BB}" type="presParOf" srcId="{3D17E894-C986-4955-A842-FD980DE3543B}" destId="{CB3A9E8F-3069-473E-883C-3C281244264C}" srcOrd="0" destOrd="0" presId="urn:microsoft.com/office/officeart/2005/8/layout/hierarchy2"/>
    <dgm:cxn modelId="{F8982A5E-19BD-46D8-B3EC-FFBEA5B057B9}" type="presParOf" srcId="{62CF010E-AEE0-49D6-9F9D-83D7C026EFA9}" destId="{2F52AC15-92FF-429D-817C-4EBE91FABADF}" srcOrd="5" destOrd="0" presId="urn:microsoft.com/office/officeart/2005/8/layout/hierarchy2"/>
    <dgm:cxn modelId="{4E5A7232-01E3-4682-B4B0-0C09E878E406}" type="presParOf" srcId="{2F52AC15-92FF-429D-817C-4EBE91FABADF}" destId="{B4D6A085-2123-4291-8EAF-8261009B627D}" srcOrd="0" destOrd="0" presId="urn:microsoft.com/office/officeart/2005/8/layout/hierarchy2"/>
    <dgm:cxn modelId="{29F83F42-8C93-4D52-B883-140C77CEFDB5}" type="presParOf" srcId="{2F52AC15-92FF-429D-817C-4EBE91FABADF}" destId="{9396D9B6-2B1B-4E98-B059-829BF01CCF23}" srcOrd="1" destOrd="0" presId="urn:microsoft.com/office/officeart/2005/8/layout/hierarchy2"/>
    <dgm:cxn modelId="{DE814AAC-AA3E-4972-962D-6FCC6C507C84}" type="presParOf" srcId="{62CF010E-AEE0-49D6-9F9D-83D7C026EFA9}" destId="{0170236A-AE3B-43B8-BE6D-5CCC53CC1D72}" srcOrd="6" destOrd="0" presId="urn:microsoft.com/office/officeart/2005/8/layout/hierarchy2"/>
    <dgm:cxn modelId="{7FB819D4-8E43-47BE-AEF0-B0A72A6560A9}" type="presParOf" srcId="{0170236A-AE3B-43B8-BE6D-5CCC53CC1D72}" destId="{A6A7904B-3A12-4230-BCE5-F714BE4CD81B}" srcOrd="0" destOrd="0" presId="urn:microsoft.com/office/officeart/2005/8/layout/hierarchy2"/>
    <dgm:cxn modelId="{A15514B0-FE17-45FA-B075-8E88D96F915B}" type="presParOf" srcId="{62CF010E-AEE0-49D6-9F9D-83D7C026EFA9}" destId="{617BEDCF-C14C-4722-AE03-82FFA341FA01}" srcOrd="7" destOrd="0" presId="urn:microsoft.com/office/officeart/2005/8/layout/hierarchy2"/>
    <dgm:cxn modelId="{B4070136-88D0-4C48-9477-99CA3D7FEE9F}" type="presParOf" srcId="{617BEDCF-C14C-4722-AE03-82FFA341FA01}" destId="{D5541A3C-42BF-40CB-8494-D47DC5B373C0}" srcOrd="0" destOrd="0" presId="urn:microsoft.com/office/officeart/2005/8/layout/hierarchy2"/>
    <dgm:cxn modelId="{BDD01C02-F9CC-4FC2-8D74-3B8BA6CD36CD}" type="presParOf" srcId="{617BEDCF-C14C-4722-AE03-82FFA341FA01}" destId="{BA8A309E-FFAA-4DF6-9E23-2A96E143934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325553"/>
          <a:ext cx="7039548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351633" y="832"/>
          <a:ext cx="6008019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255" tIns="0" rIns="18625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A legend is a story about a person, event, or place that may have some basis in historical fact. </a:t>
          </a:r>
          <a:endParaRPr lang="en-US" sz="2200" kern="1200" dirty="0">
            <a:latin typeface="+mn-lt"/>
          </a:endParaRPr>
        </a:p>
      </dsp:txBody>
      <dsp:txXfrm>
        <a:off x="383336" y="32535"/>
        <a:ext cx="5944613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454275"/>
          <a:ext cx="8287055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413948" y="11475"/>
          <a:ext cx="7487493" cy="8856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262" tIns="0" rIns="21926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It is a story passed down through many generations that is</a:t>
          </a:r>
          <a:r>
            <a:rPr lang="en-GB" sz="2200" b="0" i="0" u="none" strike="noStrike" kern="1200" dirty="0" smtClean="0">
              <a:latin typeface="+mn-lt"/>
            </a:rPr>
            <a:t> </a:t>
          </a:r>
          <a:r>
            <a:rPr lang="en-GB" sz="2200" b="0" i="0" u="none" strike="noStrike" kern="1200" baseline="0" dirty="0" smtClean="0">
              <a:latin typeface="+mn-lt"/>
            </a:rPr>
            <a:t>believed to be based on a real event, place, person, or a true fact from long ago, which got exaggerated over the years.</a:t>
          </a:r>
          <a:endParaRPr lang="en-US" sz="2200" kern="1200" dirty="0">
            <a:latin typeface="+mn-lt"/>
          </a:endParaRPr>
        </a:p>
      </dsp:txBody>
      <dsp:txXfrm>
        <a:off x="457179" y="54706"/>
        <a:ext cx="7401031" cy="7991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163945"/>
          <a:ext cx="6685783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321930" y="0"/>
          <a:ext cx="6021126" cy="6144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6895" tIns="0" rIns="17689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Some legends are famous all over the world, like the legends of King Arthur.</a:t>
          </a:r>
          <a:endParaRPr lang="en-US" sz="2200" kern="1200" dirty="0">
            <a:latin typeface="+mn-lt"/>
          </a:endParaRPr>
        </a:p>
      </dsp:txBody>
      <dsp:txXfrm>
        <a:off x="351927" y="29997"/>
        <a:ext cx="5961132" cy="5544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715013"/>
          <a:ext cx="8531464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426156" y="28893"/>
          <a:ext cx="7786060" cy="9370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728" tIns="0" rIns="22572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u="none" strike="noStrike" kern="1200" baseline="0" dirty="0" smtClean="0">
              <a:latin typeface="+mn-lt"/>
            </a:rPr>
            <a:t>There are many themes of legends, such as good and evil; friend and foe; strong and weak; rich and poor; wise and foolish; a journey; just and unjust; trials and forfeits; or a quest or a search.</a:t>
          </a:r>
          <a:endParaRPr lang="en-US" sz="2000" kern="1200" dirty="0">
            <a:latin typeface="+mn-lt"/>
          </a:endParaRPr>
        </a:p>
      </dsp:txBody>
      <dsp:txXfrm>
        <a:off x="471899" y="74636"/>
        <a:ext cx="7694574" cy="8455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477268"/>
          <a:ext cx="7035771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351445" y="7324"/>
          <a:ext cx="6336321" cy="8389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155" tIns="0" rIns="18615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u="none" strike="noStrike" kern="1200" baseline="0" dirty="0" smtClean="0">
              <a:latin typeface="+mn-lt"/>
            </a:rPr>
            <a:t>There are often magical people or beasts in legends, such as wizards, witches, fairies, giants, mermaids, dragons, or knights – these may be bad or good.</a:t>
          </a:r>
          <a:endParaRPr lang="en-US" sz="2000" kern="1200" dirty="0">
            <a:latin typeface="+mn-lt"/>
          </a:endParaRPr>
        </a:p>
      </dsp:txBody>
      <dsp:txXfrm>
        <a:off x="392399" y="48278"/>
        <a:ext cx="6254413" cy="7570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0F502-7A0C-46D7-BA9B-3C779EA87E7B}">
      <dsp:nvSpPr>
        <dsp:cNvPr id="0" name=""/>
        <dsp:cNvSpPr/>
      </dsp:nvSpPr>
      <dsp:spPr>
        <a:xfrm>
          <a:off x="0" y="163945"/>
          <a:ext cx="7264371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C39A5-00DE-4725-95C6-5EBE76A5A3EC}">
      <dsp:nvSpPr>
        <dsp:cNvPr id="0" name=""/>
        <dsp:cNvSpPr/>
      </dsp:nvSpPr>
      <dsp:spPr>
        <a:xfrm>
          <a:off x="349789" y="0"/>
          <a:ext cx="6542195" cy="61448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203" tIns="0" rIns="1922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u="none" strike="noStrike" kern="1200" baseline="0" dirty="0" smtClean="0">
              <a:latin typeface="+mn-lt"/>
            </a:rPr>
            <a:t>Legends tell you how a hero or heroine solves a problem. Not all legends have monsters or beasts in them.</a:t>
          </a:r>
          <a:endParaRPr lang="en-US" sz="2000" kern="1200" dirty="0">
            <a:latin typeface="+mn-lt"/>
          </a:endParaRPr>
        </a:p>
      </dsp:txBody>
      <dsp:txXfrm>
        <a:off x="379786" y="29997"/>
        <a:ext cx="6482201" cy="5544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F15B4-DF99-45EA-9341-8EDCD19D14B7}">
      <dsp:nvSpPr>
        <dsp:cNvPr id="0" name=""/>
        <dsp:cNvSpPr/>
      </dsp:nvSpPr>
      <dsp:spPr>
        <a:xfrm>
          <a:off x="10688" y="1493922"/>
          <a:ext cx="2400690" cy="12003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chemeClr val="tx1"/>
              </a:solidFill>
              <a:latin typeface="+mn-lt"/>
            </a:rPr>
            <a:t>Structures</a:t>
          </a:r>
          <a:endParaRPr lang="en-US" sz="3600" b="1" kern="1200" dirty="0">
            <a:solidFill>
              <a:schemeClr val="tx1"/>
            </a:solidFill>
            <a:latin typeface="+mn-lt"/>
          </a:endParaRPr>
        </a:p>
      </dsp:txBody>
      <dsp:txXfrm>
        <a:off x="45845" y="1529079"/>
        <a:ext cx="2330376" cy="1130031"/>
      </dsp:txXfrm>
    </dsp:sp>
    <dsp:sp modelId="{ED372B23-D72D-4BEA-8936-BB58C01ABB62}">
      <dsp:nvSpPr>
        <dsp:cNvPr id="0" name=""/>
        <dsp:cNvSpPr/>
      </dsp:nvSpPr>
      <dsp:spPr>
        <a:xfrm rot="18255245">
          <a:off x="2038489" y="1362860"/>
          <a:ext cx="1706054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1706054" y="261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848865" y="1346374"/>
        <a:ext cx="85302" cy="85302"/>
      </dsp:txXfrm>
    </dsp:sp>
    <dsp:sp modelId="{6BC50011-3A33-462D-A920-B7B9D45B0CF4}">
      <dsp:nvSpPr>
        <dsp:cNvPr id="0" name=""/>
        <dsp:cNvSpPr/>
      </dsp:nvSpPr>
      <dsp:spPr>
        <a:xfrm>
          <a:off x="3371654" y="83784"/>
          <a:ext cx="2400690" cy="12003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i="0" u="none" strike="noStrike" kern="1200" baseline="0" dirty="0" smtClean="0">
              <a:latin typeface="+mn-lt"/>
            </a:rPr>
            <a:t>Orientation (beginning)</a:t>
          </a:r>
          <a:endParaRPr lang="en-US" sz="2200" kern="1200" dirty="0">
            <a:latin typeface="+mn-lt"/>
          </a:endParaRPr>
        </a:p>
      </dsp:txBody>
      <dsp:txXfrm>
        <a:off x="3406811" y="118941"/>
        <a:ext cx="2330376" cy="1130031"/>
      </dsp:txXfrm>
    </dsp:sp>
    <dsp:sp modelId="{CACEFD85-B38E-4A7A-B223-82E7C57FD85D}">
      <dsp:nvSpPr>
        <dsp:cNvPr id="0" name=""/>
        <dsp:cNvSpPr/>
      </dsp:nvSpPr>
      <dsp:spPr>
        <a:xfrm>
          <a:off x="5772345" y="657791"/>
          <a:ext cx="960276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960276" y="2616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6228476" y="659950"/>
        <a:ext cx="48013" cy="48013"/>
      </dsp:txXfrm>
    </dsp:sp>
    <dsp:sp modelId="{0F7A217D-0E91-4018-8970-1C5FAEFCD468}">
      <dsp:nvSpPr>
        <dsp:cNvPr id="0" name=""/>
        <dsp:cNvSpPr/>
      </dsp:nvSpPr>
      <dsp:spPr>
        <a:xfrm>
          <a:off x="6732621" y="24301"/>
          <a:ext cx="2400690" cy="13193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Introduces the characters, setting, and time of the </a:t>
          </a:r>
          <a:r>
            <a:rPr lang="en-US" sz="2200" b="0" i="0" u="none" strike="noStrike" kern="1200" baseline="0" dirty="0" smtClean="0">
              <a:latin typeface="+mn-lt"/>
            </a:rPr>
            <a:t>story.</a:t>
          </a:r>
          <a:endParaRPr lang="en-US" sz="2200" kern="1200" dirty="0">
            <a:latin typeface="+mn-lt"/>
          </a:endParaRPr>
        </a:p>
      </dsp:txBody>
      <dsp:txXfrm>
        <a:off x="6771262" y="62942"/>
        <a:ext cx="2323408" cy="1242029"/>
      </dsp:txXfrm>
    </dsp:sp>
    <dsp:sp modelId="{E8E86461-F90B-4419-9037-ADF7C958BC08}">
      <dsp:nvSpPr>
        <dsp:cNvPr id="0" name=""/>
        <dsp:cNvSpPr/>
      </dsp:nvSpPr>
      <dsp:spPr>
        <a:xfrm rot="106439">
          <a:off x="2411148" y="2082800"/>
          <a:ext cx="960736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960736" y="261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867498" y="2084947"/>
        <a:ext cx="48036" cy="48036"/>
      </dsp:txXfrm>
    </dsp:sp>
    <dsp:sp modelId="{BDE31451-7037-46A5-A9BE-27B9CE041651}">
      <dsp:nvSpPr>
        <dsp:cNvPr id="0" name=""/>
        <dsp:cNvSpPr/>
      </dsp:nvSpPr>
      <dsp:spPr>
        <a:xfrm>
          <a:off x="3371654" y="1523664"/>
          <a:ext cx="2400690" cy="12003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i="0" u="none" strike="noStrike" kern="1200" baseline="0" dirty="0" smtClean="0">
              <a:latin typeface="+mn-lt"/>
            </a:rPr>
            <a:t>Complication and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i="0" u="none" strike="noStrike" kern="1200" baseline="0" dirty="0" smtClean="0">
              <a:latin typeface="+mn-lt"/>
            </a:rPr>
            <a:t>events (middle)</a:t>
          </a:r>
          <a:endParaRPr lang="en-US" sz="2200" kern="1200" dirty="0">
            <a:latin typeface="+mn-lt"/>
          </a:endParaRPr>
        </a:p>
      </dsp:txBody>
      <dsp:txXfrm>
        <a:off x="3406811" y="1558821"/>
        <a:ext cx="2330376" cy="1130031"/>
      </dsp:txXfrm>
    </dsp:sp>
    <dsp:sp modelId="{A2908B5A-CEDA-4031-BB75-2B787F02C6FB}">
      <dsp:nvSpPr>
        <dsp:cNvPr id="0" name=""/>
        <dsp:cNvSpPr/>
      </dsp:nvSpPr>
      <dsp:spPr>
        <a:xfrm>
          <a:off x="5772345" y="2097671"/>
          <a:ext cx="960276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960276" y="2616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6228476" y="2099830"/>
        <a:ext cx="48013" cy="48013"/>
      </dsp:txXfrm>
    </dsp:sp>
    <dsp:sp modelId="{743C0800-3FBA-458B-9DFE-EA65D805398B}">
      <dsp:nvSpPr>
        <dsp:cNvPr id="0" name=""/>
        <dsp:cNvSpPr/>
      </dsp:nvSpPr>
      <dsp:spPr>
        <a:xfrm>
          <a:off x="6732621" y="1523664"/>
          <a:ext cx="2400690" cy="1200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Activities and events involving the main characters.</a:t>
          </a:r>
          <a:endParaRPr lang="en-US" sz="2200" kern="1200" dirty="0">
            <a:latin typeface="+mn-lt"/>
          </a:endParaRPr>
        </a:p>
      </dsp:txBody>
      <dsp:txXfrm>
        <a:off x="6767778" y="1558821"/>
        <a:ext cx="2330376" cy="1130031"/>
      </dsp:txXfrm>
    </dsp:sp>
    <dsp:sp modelId="{E4232B94-B072-4454-B1F3-A78CE0B8C948}">
      <dsp:nvSpPr>
        <dsp:cNvPr id="0" name=""/>
        <dsp:cNvSpPr/>
      </dsp:nvSpPr>
      <dsp:spPr>
        <a:xfrm rot="3344755">
          <a:off x="2038489" y="2772998"/>
          <a:ext cx="1706054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1706054" y="261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848865" y="2756513"/>
        <a:ext cx="85302" cy="85302"/>
      </dsp:txXfrm>
    </dsp:sp>
    <dsp:sp modelId="{1BB9C8DA-1B0E-4155-B9DB-BE180FAAB406}">
      <dsp:nvSpPr>
        <dsp:cNvPr id="0" name=""/>
        <dsp:cNvSpPr/>
      </dsp:nvSpPr>
      <dsp:spPr>
        <a:xfrm>
          <a:off x="3371654" y="2904061"/>
          <a:ext cx="2400690" cy="12003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Resolution (ending) </a:t>
          </a:r>
          <a:endParaRPr lang="en-US" sz="2200" kern="1200" dirty="0">
            <a:latin typeface="+mn-lt"/>
          </a:endParaRPr>
        </a:p>
      </dsp:txBody>
      <dsp:txXfrm>
        <a:off x="3406811" y="2939218"/>
        <a:ext cx="2330376" cy="1130031"/>
      </dsp:txXfrm>
    </dsp:sp>
    <dsp:sp modelId="{5B1AD7C9-AC6A-4170-BF52-51A361B9B444}">
      <dsp:nvSpPr>
        <dsp:cNvPr id="0" name=""/>
        <dsp:cNvSpPr/>
      </dsp:nvSpPr>
      <dsp:spPr>
        <a:xfrm>
          <a:off x="5772345" y="3478068"/>
          <a:ext cx="960276" cy="52331"/>
        </a:xfrm>
        <a:custGeom>
          <a:avLst/>
          <a:gdLst/>
          <a:ahLst/>
          <a:cxnLst/>
          <a:rect l="0" t="0" r="0" b="0"/>
          <a:pathLst>
            <a:path>
              <a:moveTo>
                <a:pt x="0" y="26165"/>
              </a:moveTo>
              <a:lnTo>
                <a:pt x="960276" y="2616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6228476" y="3480227"/>
        <a:ext cx="48013" cy="48013"/>
      </dsp:txXfrm>
    </dsp:sp>
    <dsp:sp modelId="{F2A62F30-6050-4D2D-AE34-CD0DC3AB50EE}">
      <dsp:nvSpPr>
        <dsp:cNvPr id="0" name=""/>
        <dsp:cNvSpPr/>
      </dsp:nvSpPr>
      <dsp:spPr>
        <a:xfrm>
          <a:off x="6732621" y="2904061"/>
          <a:ext cx="2400690" cy="1200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latin typeface="+mn-lt"/>
            </a:rPr>
            <a:t>The complication is resolved.</a:t>
          </a:r>
          <a:endParaRPr lang="en-US" sz="2200" kern="1200" dirty="0">
            <a:latin typeface="+mn-lt"/>
          </a:endParaRPr>
        </a:p>
      </dsp:txBody>
      <dsp:txXfrm>
        <a:off x="6767778" y="2939218"/>
        <a:ext cx="2330376" cy="11300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ED7CB-B335-4898-9666-78AED36B240E}">
      <dsp:nvSpPr>
        <dsp:cNvPr id="0" name=""/>
        <dsp:cNvSpPr/>
      </dsp:nvSpPr>
      <dsp:spPr>
        <a:xfrm>
          <a:off x="0" y="1612133"/>
          <a:ext cx="1823842" cy="9119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  <a:latin typeface="+mn-lt"/>
            </a:rPr>
            <a:t>Characteristics</a:t>
          </a:r>
          <a:endParaRPr lang="en-US" sz="2800" b="1" kern="1200" dirty="0">
            <a:solidFill>
              <a:schemeClr val="tx1"/>
            </a:solidFill>
            <a:latin typeface="+mn-lt"/>
          </a:endParaRPr>
        </a:p>
      </dsp:txBody>
      <dsp:txXfrm>
        <a:off x="26709" y="1638842"/>
        <a:ext cx="1770424" cy="858503"/>
      </dsp:txXfrm>
    </dsp:sp>
    <dsp:sp modelId="{FCEF4029-D20B-43DB-8754-E21F9A8CD88F}">
      <dsp:nvSpPr>
        <dsp:cNvPr id="0" name=""/>
        <dsp:cNvSpPr/>
      </dsp:nvSpPr>
      <dsp:spPr>
        <a:xfrm rot="19130776">
          <a:off x="1528008" y="1259880"/>
          <a:ext cx="239489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394895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665583" y="1220203"/>
        <a:ext cx="119744" cy="119744"/>
      </dsp:txXfrm>
    </dsp:sp>
    <dsp:sp modelId="{DCF96F35-DF6F-46C0-B1D0-489C2A2A3019}">
      <dsp:nvSpPr>
        <dsp:cNvPr id="0" name=""/>
        <dsp:cNvSpPr/>
      </dsp:nvSpPr>
      <dsp:spPr>
        <a:xfrm>
          <a:off x="3627070" y="36096"/>
          <a:ext cx="3562675" cy="9119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solidFill>
                <a:schemeClr val="tx1"/>
              </a:solidFill>
              <a:latin typeface="+mn-lt"/>
            </a:rPr>
            <a:t>Characters are usually “larger than life”.</a:t>
          </a:r>
          <a:endParaRPr lang="en-US" sz="2200" kern="1200" dirty="0">
            <a:solidFill>
              <a:schemeClr val="tx1"/>
            </a:solidFill>
            <a:latin typeface="+mn-lt"/>
          </a:endParaRPr>
        </a:p>
      </dsp:txBody>
      <dsp:txXfrm>
        <a:off x="3653779" y="62805"/>
        <a:ext cx="3509257" cy="858503"/>
      </dsp:txXfrm>
    </dsp:sp>
    <dsp:sp modelId="{8D3166D6-E6F9-410F-BEAD-65FEAE1C2BC3}">
      <dsp:nvSpPr>
        <dsp:cNvPr id="0" name=""/>
        <dsp:cNvSpPr/>
      </dsp:nvSpPr>
      <dsp:spPr>
        <a:xfrm rot="20621953">
          <a:off x="1786080" y="1784234"/>
          <a:ext cx="187875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878751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678487" y="1757461"/>
        <a:ext cx="93937" cy="93937"/>
      </dsp:txXfrm>
    </dsp:sp>
    <dsp:sp modelId="{D893B622-2F7A-4E76-998F-934C4182A2EC}">
      <dsp:nvSpPr>
        <dsp:cNvPr id="0" name=""/>
        <dsp:cNvSpPr/>
      </dsp:nvSpPr>
      <dsp:spPr>
        <a:xfrm>
          <a:off x="3627070" y="1084805"/>
          <a:ext cx="3532873" cy="9119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solidFill>
                <a:schemeClr val="tx1"/>
              </a:solidFill>
              <a:latin typeface="+mn-lt"/>
            </a:rPr>
            <a:t>Details become exaggerated over time.</a:t>
          </a:r>
          <a:endParaRPr lang="en-US" sz="2200" kern="1200" dirty="0">
            <a:solidFill>
              <a:schemeClr val="tx1"/>
            </a:solidFill>
            <a:latin typeface="+mn-lt"/>
          </a:endParaRPr>
        </a:p>
      </dsp:txBody>
      <dsp:txXfrm>
        <a:off x="3653779" y="1111514"/>
        <a:ext cx="3479455" cy="858503"/>
      </dsp:txXfrm>
    </dsp:sp>
    <dsp:sp modelId="{3D17E894-C986-4955-A842-FD980DE3543B}">
      <dsp:nvSpPr>
        <dsp:cNvPr id="0" name=""/>
        <dsp:cNvSpPr/>
      </dsp:nvSpPr>
      <dsp:spPr>
        <a:xfrm rot="967595">
          <a:off x="1786910" y="2308589"/>
          <a:ext cx="187709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877091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678529" y="2281857"/>
        <a:ext cx="93854" cy="93854"/>
      </dsp:txXfrm>
    </dsp:sp>
    <dsp:sp modelId="{B4D6A085-2123-4291-8EAF-8261009B627D}">
      <dsp:nvSpPr>
        <dsp:cNvPr id="0" name=""/>
        <dsp:cNvSpPr/>
      </dsp:nvSpPr>
      <dsp:spPr>
        <a:xfrm>
          <a:off x="3627070" y="2133515"/>
          <a:ext cx="3893811" cy="9119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solidFill>
                <a:schemeClr val="tx1"/>
              </a:solidFill>
              <a:latin typeface="+mn-lt"/>
            </a:rPr>
            <a:t>Characters’ qualities reflect the values, attitudes, and beliefs of the culture.</a:t>
          </a:r>
          <a:endParaRPr lang="en-US" sz="2200" kern="1200" dirty="0">
            <a:solidFill>
              <a:schemeClr val="tx1"/>
            </a:solidFill>
            <a:latin typeface="+mn-lt"/>
          </a:endParaRPr>
        </a:p>
      </dsp:txBody>
      <dsp:txXfrm>
        <a:off x="3653779" y="2160224"/>
        <a:ext cx="3840393" cy="858503"/>
      </dsp:txXfrm>
    </dsp:sp>
    <dsp:sp modelId="{0170236A-AE3B-43B8-BE6D-5CCC53CC1D72}">
      <dsp:nvSpPr>
        <dsp:cNvPr id="0" name=""/>
        <dsp:cNvSpPr/>
      </dsp:nvSpPr>
      <dsp:spPr>
        <a:xfrm rot="2478407">
          <a:off x="1534170" y="2816383"/>
          <a:ext cx="2328422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328422" y="20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latin typeface="+mn-lt"/>
          </a:endParaRPr>
        </a:p>
      </dsp:txBody>
      <dsp:txXfrm>
        <a:off x="2640170" y="2778368"/>
        <a:ext cx="116421" cy="116421"/>
      </dsp:txXfrm>
    </dsp:sp>
    <dsp:sp modelId="{D5541A3C-42BF-40CB-8494-D47DC5B373C0}">
      <dsp:nvSpPr>
        <dsp:cNvPr id="0" name=""/>
        <dsp:cNvSpPr/>
      </dsp:nvSpPr>
      <dsp:spPr>
        <a:xfrm>
          <a:off x="3572920" y="3149103"/>
          <a:ext cx="3755710" cy="9119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i="0" u="none" strike="noStrike" kern="1200" baseline="0" dirty="0" smtClean="0">
              <a:solidFill>
                <a:schemeClr val="tx1"/>
              </a:solidFill>
              <a:latin typeface="+mn-lt"/>
            </a:rPr>
            <a:t>Often includes elements of magic and supernatural.</a:t>
          </a:r>
          <a:endParaRPr lang="en-US" sz="2200" kern="1200" dirty="0">
            <a:solidFill>
              <a:schemeClr val="tx1"/>
            </a:solidFill>
            <a:latin typeface="+mn-lt"/>
          </a:endParaRPr>
        </a:p>
      </dsp:txBody>
      <dsp:txXfrm>
        <a:off x="3599629" y="3175812"/>
        <a:ext cx="3702292" cy="858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splash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079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650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956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247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122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89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274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838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011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047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085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656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9019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1238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97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1860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4805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2649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9364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1317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6850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689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812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1202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2732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223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8837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482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8054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6591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8186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9049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1454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6143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3156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" y="4674718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24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06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C29953-AB0F-4077-A83E-82ABDDC6811C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9138A4-EC84-4044-A47D-6C5891F5014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50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1.png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" y="0"/>
            <a:ext cx="9125759" cy="5143500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936610" y="1657350"/>
            <a:ext cx="5562600" cy="2167231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smtClean="0">
                <a:solidFill>
                  <a:srgbClr val="ED1E30"/>
                </a:solidFill>
                <a:cs typeface="Arial" pitchFamily="34" charset="0"/>
              </a:rPr>
              <a:t>SPLASH</a:t>
            </a:r>
          </a:p>
          <a:p>
            <a:pPr marL="0" lvl="0" indent="0">
              <a:buNone/>
            </a:pP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Bisnis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Manajemen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Pariwisata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Seni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Ekonomi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Kreatif</a:t>
            </a:r>
            <a:endParaRPr lang="en-US" sz="2200" dirty="0" smtClean="0">
              <a:solidFill>
                <a:srgbClr val="595959"/>
              </a:solidFill>
              <a:cs typeface="Arial" pitchFamily="34" charset="0"/>
            </a:endParaRPr>
          </a:p>
          <a:p>
            <a:pPr marL="0" lvl="0" indent="0">
              <a:buNone/>
            </a:pPr>
            <a:endParaRPr lang="en-US" sz="2200" b="1" dirty="0" smtClean="0">
              <a:solidFill>
                <a:srgbClr val="EE1B2C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2850932" y="31813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2850932" y="830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7696" y="3240396"/>
            <a:ext cx="220361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SMK/MAK Grade XI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1065276"/>
            <a:ext cx="2042609" cy="2878075"/>
            <a:chOff x="457200" y="1065276"/>
            <a:chExt cx="2042609" cy="2878075"/>
          </a:xfrm>
        </p:grpSpPr>
        <p:sp>
          <p:nvSpPr>
            <p:cNvPr id="13" name="Cube 12"/>
            <p:cNvSpPr/>
            <p:nvPr/>
          </p:nvSpPr>
          <p:spPr>
            <a:xfrm>
              <a:off x="475479" y="1065276"/>
              <a:ext cx="2024330" cy="287807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123950"/>
              <a:ext cx="1943175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29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1488" y="1447779"/>
            <a:ext cx="45720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metaphor states that one thing is something else.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Grammar Corner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003" y="860674"/>
            <a:ext cx="1887696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2. Metaphor</a:t>
            </a:r>
          </a:p>
        </p:txBody>
      </p:sp>
      <p:sp>
        <p:nvSpPr>
          <p:cNvPr id="8" name="Rectangle 7"/>
          <p:cNvSpPr/>
          <p:nvPr/>
        </p:nvSpPr>
        <p:spPr>
          <a:xfrm>
            <a:off x="2871406" y="0"/>
            <a:ext cx="340118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Imagery Words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471488" y="1814484"/>
            <a:ext cx="48017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metaphor may use words like is, are, or was (and other words) to signal that a metaphor is present.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71488" y="2412022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However, a metaphor never uses the words like or as to compare.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1488" y="2995020"/>
            <a:ext cx="4572000" cy="3231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 at the examples below.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0100" y="339760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Annie is a jewel.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(Annie and a jewel are being compared.)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14513" y="393077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smoke was cotton balls billowing from the chimney.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(The smoke and cotton balls are being compared.)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512" y="1053943"/>
            <a:ext cx="2518658" cy="37779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1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3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8907" y="1494606"/>
            <a:ext cx="68877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Personification is giving human qualities, feelings, actions, or characteristics to inanimate (not living) objects.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Grammar Corner</a:t>
            </a:r>
          </a:p>
        </p:txBody>
      </p:sp>
      <p:sp>
        <p:nvSpPr>
          <p:cNvPr id="7" name="Rectangle 6"/>
          <p:cNvSpPr/>
          <p:nvPr/>
        </p:nvSpPr>
        <p:spPr>
          <a:xfrm>
            <a:off x="586" y="839836"/>
            <a:ext cx="2567369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3. Personification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871406" y="0"/>
            <a:ext cx="340118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Imagery Words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398907" y="2650510"/>
            <a:ext cx="4572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 at the example below.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8945" y="3169883"/>
            <a:ext cx="6287643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house stared at me with looming eyes.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(The verb stared is a human action. A    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house is a non-living object.)</a:t>
            </a: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556435"/>
            <a:ext cx="3017591" cy="20117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2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D6BDE64-459B-48FC-9739-7058E2DD4B71}"/>
              </a:ext>
            </a:extLst>
          </p:cNvPr>
          <p:cNvGrpSpPr/>
          <p:nvPr/>
        </p:nvGrpSpPr>
        <p:grpSpPr>
          <a:xfrm>
            <a:off x="1335532" y="262815"/>
            <a:ext cx="3447968" cy="968178"/>
            <a:chOff x="1485387" y="492856"/>
            <a:chExt cx="3892163" cy="96817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BDE6C6-E6F3-4CC0-8969-B1E8EC59821D}"/>
                </a:ext>
              </a:extLst>
            </p:cNvPr>
            <p:cNvGrpSpPr/>
            <p:nvPr/>
          </p:nvGrpSpPr>
          <p:grpSpPr>
            <a:xfrm>
              <a:off x="1485387" y="492856"/>
              <a:ext cx="3837770" cy="954107"/>
              <a:chOff x="1388494" y="522484"/>
              <a:chExt cx="3837770" cy="95410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308B49B-6F4A-4020-8A57-3AEFA8CC5720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E021E58-18EF-456C-B90D-F303CA15ACD9}"/>
                  </a:ext>
                </a:extLst>
              </p:cNvPr>
              <p:cNvSpPr txBox="1"/>
              <p:nvPr/>
            </p:nvSpPr>
            <p:spPr>
              <a:xfrm>
                <a:off x="1620745" y="522484"/>
                <a:ext cx="349201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4472C4"/>
                    </a:solidFill>
                    <a:effectLst>
                      <a:outerShdw blurRad="12700" dist="38100" dir="2700000" algn="tl" rotWithShape="0">
                        <a:srgbClr val="4472C4">
                          <a:lumMod val="60000"/>
                          <a:lumOff val="40000"/>
                        </a:srgbClr>
                      </a:outerShdw>
                    </a:effectLst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Legends Do 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4472C4"/>
                    </a:solidFill>
                    <a:effectLst>
                      <a:outerShdw blurRad="12700" dist="38100" dir="2700000" algn="tl" rotWithShape="0">
                        <a:srgbClr val="4472C4">
                          <a:lumMod val="60000"/>
                          <a:lumOff val="40000"/>
                        </a:srgbClr>
                      </a:outerShdw>
                    </a:effectLst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You Love to Read?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CE04DF-5846-476A-9890-BB1747FF4E15}"/>
                </a:ext>
              </a:extLst>
            </p:cNvPr>
            <p:cNvSpPr/>
            <p:nvPr/>
          </p:nvSpPr>
          <p:spPr>
            <a:xfrm>
              <a:off x="5321788" y="515791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2D9ADF-5088-4CDD-AC89-1C7F6F9C4FA7}"/>
              </a:ext>
            </a:extLst>
          </p:cNvPr>
          <p:cNvGrpSpPr/>
          <p:nvPr/>
        </p:nvGrpSpPr>
        <p:grpSpPr>
          <a:xfrm>
            <a:off x="-32795" y="-131586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AF5C3A-750D-40D4-81A0-7495691C821F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5F76A4-8520-43CB-B332-890EECC3B9EF}"/>
                </a:ext>
              </a:extLst>
            </p:cNvPr>
            <p:cNvSpPr txBox="1"/>
            <p:nvPr/>
          </p:nvSpPr>
          <p:spPr>
            <a:xfrm>
              <a:off x="692234" y="128083"/>
              <a:ext cx="995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5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Unit 1</a:t>
              </a: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DC2776-A7C0-4805-BE80-E65F4CFE6140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990A4B-AF9E-407C-BAF9-B8C7926D3D17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FA9ECA-EEE4-45AF-A1C0-138C3D56C847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272" y="0"/>
            <a:ext cx="16798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Legend</a:t>
            </a: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275652" y="1006955"/>
          <a:ext cx="7039548" cy="880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/>
          </p:nvPr>
        </p:nvGraphicFramePr>
        <p:xfrm>
          <a:off x="323545" y="2078702"/>
          <a:ext cx="8287055" cy="1221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/>
          </p:nvPr>
        </p:nvGraphicFramePr>
        <p:xfrm>
          <a:off x="323545" y="3505262"/>
          <a:ext cx="6685783" cy="952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6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9" grpId="0">
        <p:bldAsOne/>
      </p:bldGraphic>
      <p:bldGraphic spid="10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19272" y="0"/>
            <a:ext cx="16798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Legend</a:t>
            </a: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383936" y="920244"/>
          <a:ext cx="8531464" cy="11723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/>
          </p:nvPr>
        </p:nvGraphicFramePr>
        <p:xfrm>
          <a:off x="431829" y="2283511"/>
          <a:ext cx="7035771" cy="1114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/>
          </p:nvPr>
        </p:nvGraphicFramePr>
        <p:xfrm>
          <a:off x="431829" y="3710071"/>
          <a:ext cx="7264371" cy="952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7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9" grpId="0">
        <p:bldAsOne/>
      </p:bldGraphic>
      <p:bldGraphic spid="10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/>
          </p:nvPr>
        </p:nvGraphicFramePr>
        <p:xfrm>
          <a:off x="0" y="424242"/>
          <a:ext cx="9144000" cy="4128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3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513347" y="598237"/>
          <a:ext cx="848627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1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0100" y="1046281"/>
            <a:ext cx="595788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Written in first or third person.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Uses signal words: first, so, then, finally, at last.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Rich, evocative vocabulary.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Uses of rhythm and repetition techniques.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Formulaic openings and endings.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Imagery: similes and metaphors.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027428" y="0"/>
            <a:ext cx="6737486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Language Features of a Legend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019800" y="2133600"/>
            <a:ext cx="2946070" cy="2205883"/>
            <a:chOff x="5436096" y="3040384"/>
            <a:chExt cx="2271517" cy="161959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36096" y="3040384"/>
              <a:ext cx="2271517" cy="161959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012160" y="4462790"/>
              <a:ext cx="1440160" cy="161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2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Source: </a:t>
              </a:r>
              <a:r>
                <a:rPr kumimoji="0" lang="id-ID" sz="825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Freepik</a:t>
              </a:r>
              <a:r>
                <a:rPr kumimoji="0" lang="en-US" sz="825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.com</a:t>
              </a:r>
              <a:endParaRPr kumimoji="0" lang="en-US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0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3835" y="1046281"/>
            <a:ext cx="793633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Tells about a hero or heroine who has unusual powers.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Focuses on the hero’s or heroine’s struggle to defeat a powerful force.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Highlights a positive quality or way of behaving.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Content is occurrence of miracles.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Characters are real people going through imaginary events.</a:t>
            </a:r>
          </a:p>
          <a:p>
            <a:pPr marL="214313" marR="0" lvl="0" indent="-214313" algn="l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75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structure includes element of plot.</a:t>
            </a:r>
            <a:endParaRPr kumimoji="0" lang="en-US" sz="1875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Your Information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156016" y="353783"/>
            <a:ext cx="6737486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Language Features of a Legend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8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414382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Sarah swims like a fish.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(Sarah and a fish are being compared.)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0" y="1"/>
            <a:ext cx="1600200" cy="6082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Grammar Corner</a:t>
            </a:r>
          </a:p>
        </p:txBody>
      </p:sp>
      <p:sp>
        <p:nvSpPr>
          <p:cNvPr id="3" name="Rectangle 2"/>
          <p:cNvSpPr/>
          <p:nvPr/>
        </p:nvSpPr>
        <p:spPr>
          <a:xfrm>
            <a:off x="2871406" y="92936"/>
            <a:ext cx="340118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5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Imagery Words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750" y="1146424"/>
            <a:ext cx="1327928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1. Simile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8714" y="1815162"/>
            <a:ext cx="4229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simile is a comparison using like or as.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28714" y="2345401"/>
            <a:ext cx="407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usually compares two unlike objects.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28713" y="2863810"/>
            <a:ext cx="3102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 at the examples below.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57313" y="326290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During the house fire, my father was as brave as a lion.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(My father and a lion are being compared.)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99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032"/>
          <a:stretch/>
        </p:blipFill>
        <p:spPr>
          <a:xfrm>
            <a:off x="5942156" y="1815162"/>
            <a:ext cx="2876943" cy="29684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128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8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660</Words>
  <Application>Microsoft Office PowerPoint</Application>
  <PresentationFormat>On-screen Show (16:9)</PresentationFormat>
  <Paragraphs>81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ＭＳ Ｐゴシック</vt:lpstr>
      <vt:lpstr>Wingdings</vt:lpstr>
      <vt:lpstr>Office Theme</vt:lpstr>
      <vt:lpstr>Custom Design</vt:lpstr>
      <vt:lpstr>3_Office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Mustika Busana Keymandhita</cp:lastModifiedBy>
  <cp:revision>45</cp:revision>
  <dcterms:created xsi:type="dcterms:W3CDTF">2022-01-17T01:37:52Z</dcterms:created>
  <dcterms:modified xsi:type="dcterms:W3CDTF">2023-03-14T08:05:04Z</dcterms:modified>
</cp:coreProperties>
</file>